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handoutMasterIdLst>
    <p:handoutMasterId r:id="rId6"/>
  </p:handoutMasterIdLst>
  <p:sldIdLst>
    <p:sldId id="424" r:id="rId5"/>
  </p:sldIdLst>
  <p:sldSz cx="12192000" cy="6858000"/>
  <p:notesSz cx="6858000" cy="9144000"/>
  <p:embeddedFontLst>
    <p:embeddedFont>
      <p:font typeface="ADLaM Display" panose="02010000000000000000" pitchFamily="2" charset="0"/>
      <p:regular r:id="rId7"/>
    </p:embeddedFont>
    <p:embeddedFont>
      <p:font typeface="Century Gothic" panose="020B0502020202020204" pitchFamily="34" charset="0"/>
      <p:regular r:id="rId8"/>
      <p:bold r:id="rId9"/>
      <p:italic r:id="rId10"/>
      <p:boldItalic r:id="rId11"/>
    </p:embeddedFont>
  </p:embeddedFontLst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4AE2A"/>
    <a:srgbClr val="F58323"/>
    <a:srgbClr val="7C9123"/>
    <a:srgbClr val="425C46"/>
    <a:srgbClr val="262626"/>
    <a:srgbClr val="404040"/>
    <a:srgbClr val="9EB92D"/>
    <a:srgbClr val="C9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 snapToGrid="0" showGuides="1">
      <p:cViewPr varScale="1">
        <p:scale>
          <a:sx n="108" d="100"/>
          <a:sy n="108" d="100"/>
        </p:scale>
        <p:origin x="63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1C99C73E-EEBC-419C-B5FA-2ACFEE7747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23AB5B4-B79A-464C-84FC-A5D5968D30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D55B62D-49B0-48CD-9055-5D09082A1393}" type="datetimeFigureOut">
              <a:rPr lang="nl-BE"/>
              <a:pPr>
                <a:defRPr/>
              </a:pPr>
              <a:t>18/03/2025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5A26783-CA16-41FB-89C1-AC9053DE64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A893790-51C5-4D5A-931F-D14388B97AB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602A36E-8D54-4C4A-93C6-F6066A987AFA}" type="slidenum">
              <a:rPr lang="nl-BE" altLang="nl-NL"/>
              <a:pPr/>
              <a:t>‹nr.›</a:t>
            </a:fld>
            <a:endParaRPr lang="nl-BE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5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79F7A70E-36AA-434B-94B9-590F4FE0508B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D15655DA-03D5-4886-AB07-659FBBDF13DD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38E46FB3-CBAC-465D-90B9-E563919EE268}"/>
              </a:ext>
            </a:extLst>
          </p:cNvPr>
          <p:cNvSpPr/>
          <p:nvPr/>
        </p:nvSpPr>
        <p:spPr>
          <a:xfrm>
            <a:off x="301625" y="1555750"/>
            <a:ext cx="2657475" cy="45354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6A9193F1-AD8B-44BD-B8A6-AAD9BF098275}"/>
              </a:ext>
            </a:extLst>
          </p:cNvPr>
          <p:cNvSpPr/>
          <p:nvPr/>
        </p:nvSpPr>
        <p:spPr>
          <a:xfrm>
            <a:off x="3292475" y="1555750"/>
            <a:ext cx="2659063" cy="45354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75F60945-1312-425F-80CC-2714E5D83128}"/>
              </a:ext>
            </a:extLst>
          </p:cNvPr>
          <p:cNvSpPr/>
          <p:nvPr/>
        </p:nvSpPr>
        <p:spPr>
          <a:xfrm>
            <a:off x="6284913" y="1555750"/>
            <a:ext cx="2659062" cy="45354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021407CE-EA18-468D-8E7A-040C498B9BCF}"/>
              </a:ext>
            </a:extLst>
          </p:cNvPr>
          <p:cNvSpPr/>
          <p:nvPr/>
        </p:nvSpPr>
        <p:spPr>
          <a:xfrm>
            <a:off x="9277350" y="1555750"/>
            <a:ext cx="2659063" cy="45354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2A0E5DF5-DBF8-4336-9BE6-C33B0B441847}"/>
              </a:ext>
            </a:extLst>
          </p:cNvPr>
          <p:cNvCxnSpPr>
            <a:cxnSpLocks/>
          </p:cNvCxnSpPr>
          <p:nvPr/>
        </p:nvCxnSpPr>
        <p:spPr>
          <a:xfrm>
            <a:off x="301625" y="4029075"/>
            <a:ext cx="1366838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1AA3E099-8E0A-4EE3-A062-E73D4FFACBD9}"/>
              </a:ext>
            </a:extLst>
          </p:cNvPr>
          <p:cNvCxnSpPr>
            <a:cxnSpLocks/>
          </p:cNvCxnSpPr>
          <p:nvPr/>
        </p:nvCxnSpPr>
        <p:spPr>
          <a:xfrm>
            <a:off x="6284913" y="4029075"/>
            <a:ext cx="1328737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3EF963D-C2DF-43EC-9E93-4003D762DB24}"/>
              </a:ext>
            </a:extLst>
          </p:cNvPr>
          <p:cNvCxnSpPr>
            <a:cxnSpLocks/>
          </p:cNvCxnSpPr>
          <p:nvPr/>
        </p:nvCxnSpPr>
        <p:spPr>
          <a:xfrm>
            <a:off x="9277350" y="4029075"/>
            <a:ext cx="1355725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F034777A-6EF7-4285-8FCF-E770904C2020}"/>
              </a:ext>
            </a:extLst>
          </p:cNvPr>
          <p:cNvCxnSpPr>
            <a:cxnSpLocks/>
          </p:cNvCxnSpPr>
          <p:nvPr/>
        </p:nvCxnSpPr>
        <p:spPr>
          <a:xfrm>
            <a:off x="3276600" y="4029075"/>
            <a:ext cx="1368425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4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463550" y="4377120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5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3453813" y="4377119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6" name="Tijdelijke aanduiding voor tekst 12"/>
          <p:cNvSpPr>
            <a:spLocks noGrp="1"/>
          </p:cNvSpPr>
          <p:nvPr>
            <p:ph type="body" sz="quarter" idx="13"/>
          </p:nvPr>
        </p:nvSpPr>
        <p:spPr>
          <a:xfrm>
            <a:off x="6456517" y="4377120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7" name="Tijdelijke aanduiding voor tekst 12"/>
          <p:cNvSpPr>
            <a:spLocks noGrp="1"/>
          </p:cNvSpPr>
          <p:nvPr>
            <p:ph type="body" sz="quarter" idx="14"/>
          </p:nvPr>
        </p:nvSpPr>
        <p:spPr>
          <a:xfrm>
            <a:off x="9446780" y="4377119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9" name="Tijdelijke aanduiding voor afbeelding 68"/>
          <p:cNvSpPr>
            <a:spLocks noGrp="1"/>
          </p:cNvSpPr>
          <p:nvPr>
            <p:ph type="pic" sz="quarter" idx="15"/>
          </p:nvPr>
        </p:nvSpPr>
        <p:spPr>
          <a:xfrm>
            <a:off x="945511" y="2093408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70" name="Tijdelijke aanduiding voor afbeelding 68"/>
          <p:cNvSpPr>
            <a:spLocks noGrp="1"/>
          </p:cNvSpPr>
          <p:nvPr>
            <p:ph type="pic" sz="quarter" idx="16"/>
          </p:nvPr>
        </p:nvSpPr>
        <p:spPr>
          <a:xfrm>
            <a:off x="3937717" y="2093408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72" name="Tijdelijke aanduiding voor afbeelding 68"/>
          <p:cNvSpPr>
            <a:spLocks noGrp="1"/>
          </p:cNvSpPr>
          <p:nvPr>
            <p:ph type="pic" sz="quarter" idx="17"/>
          </p:nvPr>
        </p:nvSpPr>
        <p:spPr>
          <a:xfrm>
            <a:off x="6913867" y="2093408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73" name="Tijdelijke aanduiding voor afbeelding 68"/>
          <p:cNvSpPr>
            <a:spLocks noGrp="1"/>
          </p:cNvSpPr>
          <p:nvPr>
            <p:ph type="pic" sz="quarter" idx="18"/>
          </p:nvPr>
        </p:nvSpPr>
        <p:spPr>
          <a:xfrm>
            <a:off x="9906073" y="2093408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59865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50"/>
                            </p:stCondLst>
                            <p:childTnLst>
                              <p:par>
                                <p:cTn id="2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014C2249-C419-4A88-8039-CEFD5A2122C6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4F63D01-DACC-4A4D-8347-4EA1613105B8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8202C077-1108-4875-84AD-5724737EC66C}"/>
              </a:ext>
            </a:extLst>
          </p:cNvPr>
          <p:cNvSpPr/>
          <p:nvPr/>
        </p:nvSpPr>
        <p:spPr>
          <a:xfrm>
            <a:off x="1774825" y="1550988"/>
            <a:ext cx="2657475" cy="4537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EBC4164E-EEA9-4C59-BF26-83BF543190D0}"/>
              </a:ext>
            </a:extLst>
          </p:cNvPr>
          <p:cNvSpPr/>
          <p:nvPr/>
        </p:nvSpPr>
        <p:spPr>
          <a:xfrm>
            <a:off x="4767263" y="1550988"/>
            <a:ext cx="2657475" cy="4537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E5CF43C-9B96-40D7-81DF-4B86CCBB55FF}"/>
              </a:ext>
            </a:extLst>
          </p:cNvPr>
          <p:cNvSpPr/>
          <p:nvPr/>
        </p:nvSpPr>
        <p:spPr>
          <a:xfrm>
            <a:off x="7759700" y="1550988"/>
            <a:ext cx="2657475" cy="4537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0A57940E-DFC0-4A10-8DC0-23E5AE5588C2}"/>
              </a:ext>
            </a:extLst>
          </p:cNvPr>
          <p:cNvCxnSpPr>
            <a:cxnSpLocks/>
          </p:cNvCxnSpPr>
          <p:nvPr/>
        </p:nvCxnSpPr>
        <p:spPr>
          <a:xfrm>
            <a:off x="1774825" y="4025900"/>
            <a:ext cx="1368425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EECB48C-AC40-457E-9D9D-725C65DF1C38}"/>
              </a:ext>
            </a:extLst>
          </p:cNvPr>
          <p:cNvCxnSpPr>
            <a:cxnSpLocks/>
          </p:cNvCxnSpPr>
          <p:nvPr/>
        </p:nvCxnSpPr>
        <p:spPr>
          <a:xfrm>
            <a:off x="7759700" y="4025900"/>
            <a:ext cx="1328738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EB8442A6-2085-40DA-BECA-7CDA69705549}"/>
              </a:ext>
            </a:extLst>
          </p:cNvPr>
          <p:cNvCxnSpPr>
            <a:cxnSpLocks/>
          </p:cNvCxnSpPr>
          <p:nvPr/>
        </p:nvCxnSpPr>
        <p:spPr>
          <a:xfrm>
            <a:off x="4751388" y="4025900"/>
            <a:ext cx="1368425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4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1937336" y="4373598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5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4927599" y="4373597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6" name="Tijdelijke aanduiding voor tekst 12"/>
          <p:cNvSpPr>
            <a:spLocks noGrp="1"/>
          </p:cNvSpPr>
          <p:nvPr>
            <p:ph type="body" sz="quarter" idx="13"/>
          </p:nvPr>
        </p:nvSpPr>
        <p:spPr>
          <a:xfrm>
            <a:off x="7930303" y="4373598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9" name="Tijdelijke aanduiding voor afbeelding 68"/>
          <p:cNvSpPr>
            <a:spLocks noGrp="1"/>
          </p:cNvSpPr>
          <p:nvPr>
            <p:ph type="pic" sz="quarter" idx="15"/>
          </p:nvPr>
        </p:nvSpPr>
        <p:spPr>
          <a:xfrm>
            <a:off x="2419297" y="2089886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70" name="Tijdelijke aanduiding voor afbeelding 68"/>
          <p:cNvSpPr>
            <a:spLocks noGrp="1"/>
          </p:cNvSpPr>
          <p:nvPr>
            <p:ph type="pic" sz="quarter" idx="16"/>
          </p:nvPr>
        </p:nvSpPr>
        <p:spPr>
          <a:xfrm>
            <a:off x="5411503" y="2089886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72" name="Tijdelijke aanduiding voor afbeelding 68"/>
          <p:cNvSpPr>
            <a:spLocks noGrp="1"/>
          </p:cNvSpPr>
          <p:nvPr>
            <p:ph type="pic" sz="quarter" idx="17"/>
          </p:nvPr>
        </p:nvSpPr>
        <p:spPr>
          <a:xfrm>
            <a:off x="8387653" y="2089886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56068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DF2EE6D-C49D-4EA2-9CB1-06FF397C9E9A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0A500580-E681-428C-8E8D-6AC8E363DA71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7717F069-22A3-4CD5-8938-E9861DE861AA}"/>
              </a:ext>
            </a:extLst>
          </p:cNvPr>
          <p:cNvSpPr/>
          <p:nvPr/>
        </p:nvSpPr>
        <p:spPr>
          <a:xfrm>
            <a:off x="1870075" y="1550988"/>
            <a:ext cx="3965575" cy="4537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A2E0534-36A3-4766-B65F-730427E34C84}"/>
              </a:ext>
            </a:extLst>
          </p:cNvPr>
          <p:cNvSpPr/>
          <p:nvPr/>
        </p:nvSpPr>
        <p:spPr>
          <a:xfrm>
            <a:off x="6378575" y="1550988"/>
            <a:ext cx="3965575" cy="4537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7FCCD919-AA18-45DB-8993-BA6D0BF5CA58}"/>
              </a:ext>
            </a:extLst>
          </p:cNvPr>
          <p:cNvCxnSpPr>
            <a:cxnSpLocks/>
          </p:cNvCxnSpPr>
          <p:nvPr/>
        </p:nvCxnSpPr>
        <p:spPr>
          <a:xfrm>
            <a:off x="1870075" y="4025900"/>
            <a:ext cx="2014538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2DB58409-C6CA-4957-A2AA-0135D96631F9}"/>
              </a:ext>
            </a:extLst>
          </p:cNvPr>
          <p:cNvCxnSpPr>
            <a:cxnSpLocks/>
          </p:cNvCxnSpPr>
          <p:nvPr/>
        </p:nvCxnSpPr>
        <p:spPr>
          <a:xfrm>
            <a:off x="6362700" y="4025900"/>
            <a:ext cx="2030413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7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2033126" y="4373598"/>
            <a:ext cx="3656474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8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6539734" y="4373597"/>
            <a:ext cx="3620266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ijdelijke aanduiding voor afbeelding 68"/>
          <p:cNvSpPr>
            <a:spLocks noGrp="1"/>
          </p:cNvSpPr>
          <p:nvPr>
            <p:ph type="pic" sz="quarter" idx="15"/>
          </p:nvPr>
        </p:nvSpPr>
        <p:spPr>
          <a:xfrm>
            <a:off x="3097397" y="2013686"/>
            <a:ext cx="1550752" cy="147019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20" name="Tijdelijke aanduiding voor afbeelding 68"/>
          <p:cNvSpPr>
            <a:spLocks noGrp="1"/>
          </p:cNvSpPr>
          <p:nvPr>
            <p:ph type="pic" sz="quarter" idx="16"/>
          </p:nvPr>
        </p:nvSpPr>
        <p:spPr>
          <a:xfrm>
            <a:off x="7605948" y="2013686"/>
            <a:ext cx="1550752" cy="147019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78024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772B6FF4-BECD-496B-8B57-6FD65B1AF970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36EE5328-CDEE-405E-B865-6DB623DCB674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9B7EC4A-7DCF-4C49-A02F-39CE3B574C33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Graphic 10">
            <a:extLst>
              <a:ext uri="{FF2B5EF4-FFF2-40B4-BE49-F238E27FC236}">
                <a16:creationId xmlns:a16="http://schemas.microsoft.com/office/drawing/2014/main" id="{15D0DC93-B872-4615-B772-9F5B4D9573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6225" y="323850"/>
            <a:ext cx="225425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ijdelijke aanduiding voor inhoud 2"/>
          <p:cNvSpPr>
            <a:spLocks noGrp="1"/>
          </p:cNvSpPr>
          <p:nvPr>
            <p:ph sz="quarter" idx="11"/>
          </p:nvPr>
        </p:nvSpPr>
        <p:spPr>
          <a:xfrm>
            <a:off x="447675" y="1457325"/>
            <a:ext cx="11344275" cy="464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4915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>
            <a:extLst>
              <a:ext uri="{FF2B5EF4-FFF2-40B4-BE49-F238E27FC236}">
                <a16:creationId xmlns:a16="http://schemas.microsoft.com/office/drawing/2014/main" id="{E8B3BD8B-6DF8-4591-8DBA-A04768BCD07B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0B7E2D5D-8306-4462-956B-83F36255E0C2}"/>
              </a:ext>
            </a:extLst>
          </p:cNvPr>
          <p:cNvCxnSpPr>
            <a:cxnSpLocks/>
          </p:cNvCxnSpPr>
          <p:nvPr/>
        </p:nvCxnSpPr>
        <p:spPr>
          <a:xfrm>
            <a:off x="301625" y="3281363"/>
            <a:ext cx="11626850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7">
            <a:extLst>
              <a:ext uri="{FF2B5EF4-FFF2-40B4-BE49-F238E27FC236}">
                <a16:creationId xmlns:a16="http://schemas.microsoft.com/office/drawing/2014/main" id="{E29E9B11-53F2-4B4C-A40A-3607B1AAE2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2603500"/>
            <a:ext cx="566738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phic 8">
            <a:extLst>
              <a:ext uri="{FF2B5EF4-FFF2-40B4-BE49-F238E27FC236}">
                <a16:creationId xmlns:a16="http://schemas.microsoft.com/office/drawing/2014/main" id="{54A4B179-0ADC-4A9B-B9E0-439F6CEB41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2405063"/>
            <a:ext cx="5667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Graphic 9">
            <a:extLst>
              <a:ext uri="{FF2B5EF4-FFF2-40B4-BE49-F238E27FC236}">
                <a16:creationId xmlns:a16="http://schemas.microsoft.com/office/drawing/2014/main" id="{C9DC405F-0925-4EB2-B28E-BAB18DE55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603500"/>
            <a:ext cx="56832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aphic 10">
            <a:extLst>
              <a:ext uri="{FF2B5EF4-FFF2-40B4-BE49-F238E27FC236}">
                <a16:creationId xmlns:a16="http://schemas.microsoft.com/office/drawing/2014/main" id="{1CC870B8-4851-468A-9EDF-6C3A3EA5B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463" y="2605088"/>
            <a:ext cx="56673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Graphic 17">
            <a:extLst>
              <a:ext uri="{FF2B5EF4-FFF2-40B4-BE49-F238E27FC236}">
                <a16:creationId xmlns:a16="http://schemas.microsoft.com/office/drawing/2014/main" id="{40125FFF-9457-4F11-BF97-6B4E93F2B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2405063"/>
            <a:ext cx="566738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Graphic 18">
            <a:extLst>
              <a:ext uri="{FF2B5EF4-FFF2-40B4-BE49-F238E27FC236}">
                <a16:creationId xmlns:a16="http://schemas.microsoft.com/office/drawing/2014/main" id="{A936F26A-C4A5-4094-A961-96043B3029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863" y="2405063"/>
            <a:ext cx="5667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F24464AC-87D2-4302-B5FE-CC52A97A4E5D}"/>
              </a:ext>
            </a:extLst>
          </p:cNvPr>
          <p:cNvCxnSpPr>
            <a:cxnSpLocks/>
          </p:cNvCxnSpPr>
          <p:nvPr/>
        </p:nvCxnSpPr>
        <p:spPr>
          <a:xfrm>
            <a:off x="1330325" y="3557588"/>
            <a:ext cx="0" cy="623887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CC33E334-1164-4CC2-9914-8FE62D171907}"/>
              </a:ext>
            </a:extLst>
          </p:cNvPr>
          <p:cNvCxnSpPr>
            <a:cxnSpLocks/>
          </p:cNvCxnSpPr>
          <p:nvPr/>
        </p:nvCxnSpPr>
        <p:spPr>
          <a:xfrm>
            <a:off x="3298825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E8C2F39D-26A9-469F-A4FD-19275FC8117A}"/>
              </a:ext>
            </a:extLst>
          </p:cNvPr>
          <p:cNvCxnSpPr>
            <a:cxnSpLocks/>
          </p:cNvCxnSpPr>
          <p:nvPr/>
        </p:nvCxnSpPr>
        <p:spPr>
          <a:xfrm>
            <a:off x="5153025" y="3557588"/>
            <a:ext cx="0" cy="631825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4762C91E-DEEB-447C-B03C-E09837480E96}"/>
              </a:ext>
            </a:extLst>
          </p:cNvPr>
          <p:cNvCxnSpPr>
            <a:cxnSpLocks/>
          </p:cNvCxnSpPr>
          <p:nvPr/>
        </p:nvCxnSpPr>
        <p:spPr>
          <a:xfrm>
            <a:off x="7096125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006853C4-407B-4807-ACA2-41B02D5095DF}"/>
              </a:ext>
            </a:extLst>
          </p:cNvPr>
          <p:cNvCxnSpPr>
            <a:cxnSpLocks/>
          </p:cNvCxnSpPr>
          <p:nvPr/>
        </p:nvCxnSpPr>
        <p:spPr>
          <a:xfrm>
            <a:off x="8990013" y="3557588"/>
            <a:ext cx="0" cy="650875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3610F9D5-01A8-4F3F-B835-D40222404245}"/>
              </a:ext>
            </a:extLst>
          </p:cNvPr>
          <p:cNvCxnSpPr>
            <a:cxnSpLocks/>
          </p:cNvCxnSpPr>
          <p:nvPr/>
        </p:nvCxnSpPr>
        <p:spPr>
          <a:xfrm>
            <a:off x="10917238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hoek 28">
            <a:extLst>
              <a:ext uri="{FF2B5EF4-FFF2-40B4-BE49-F238E27FC236}">
                <a16:creationId xmlns:a16="http://schemas.microsoft.com/office/drawing/2014/main" id="{975DC693-09D1-4988-857E-826150672F0C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0" name="Rechthoek 29">
            <a:extLst>
              <a:ext uri="{FF2B5EF4-FFF2-40B4-BE49-F238E27FC236}">
                <a16:creationId xmlns:a16="http://schemas.microsoft.com/office/drawing/2014/main" id="{759DEE3E-71DB-4FA9-B760-06460C2A5073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6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711170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7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711170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8" name="Tijdelijke aanduiding voor tekst 12"/>
          <p:cNvSpPr>
            <a:spLocks noGrp="1"/>
          </p:cNvSpPr>
          <p:nvPr>
            <p:ph type="body" sz="quarter" idx="13"/>
          </p:nvPr>
        </p:nvSpPr>
        <p:spPr>
          <a:xfrm>
            <a:off x="2665037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9" name="Tijdelijke aanduiding voor tekst 12"/>
          <p:cNvSpPr>
            <a:spLocks noGrp="1"/>
          </p:cNvSpPr>
          <p:nvPr>
            <p:ph type="body" sz="quarter" idx="14"/>
          </p:nvPr>
        </p:nvSpPr>
        <p:spPr>
          <a:xfrm>
            <a:off x="2665037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0" name="Tijdelijke aanduiding voor tekst 12"/>
          <p:cNvSpPr>
            <a:spLocks noGrp="1"/>
          </p:cNvSpPr>
          <p:nvPr>
            <p:ph type="body" sz="quarter" idx="15"/>
          </p:nvPr>
        </p:nvSpPr>
        <p:spPr>
          <a:xfrm>
            <a:off x="4515178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Tijdelijke aanduiding voor tekst 12"/>
          <p:cNvSpPr>
            <a:spLocks noGrp="1"/>
          </p:cNvSpPr>
          <p:nvPr>
            <p:ph type="body" sz="quarter" idx="16"/>
          </p:nvPr>
        </p:nvSpPr>
        <p:spPr>
          <a:xfrm>
            <a:off x="4515178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12"/>
          <p:cNvSpPr>
            <a:spLocks noGrp="1"/>
          </p:cNvSpPr>
          <p:nvPr>
            <p:ph type="body" sz="quarter" idx="17"/>
          </p:nvPr>
        </p:nvSpPr>
        <p:spPr>
          <a:xfrm>
            <a:off x="6469045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3" name="Tijdelijke aanduiding voor tekst 12"/>
          <p:cNvSpPr>
            <a:spLocks noGrp="1"/>
          </p:cNvSpPr>
          <p:nvPr>
            <p:ph type="body" sz="quarter" idx="18"/>
          </p:nvPr>
        </p:nvSpPr>
        <p:spPr>
          <a:xfrm>
            <a:off x="6469045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4" name="Tijdelijke aanduiding voor tekst 12"/>
          <p:cNvSpPr>
            <a:spLocks noGrp="1"/>
          </p:cNvSpPr>
          <p:nvPr>
            <p:ph type="body" sz="quarter" idx="19"/>
          </p:nvPr>
        </p:nvSpPr>
        <p:spPr>
          <a:xfrm>
            <a:off x="8357298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5" name="Tijdelijke aanduiding voor tekst 12"/>
          <p:cNvSpPr>
            <a:spLocks noGrp="1"/>
          </p:cNvSpPr>
          <p:nvPr>
            <p:ph type="body" sz="quarter" idx="20"/>
          </p:nvPr>
        </p:nvSpPr>
        <p:spPr>
          <a:xfrm>
            <a:off x="8357298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6" name="Tijdelijke aanduiding voor tekst 12"/>
          <p:cNvSpPr>
            <a:spLocks noGrp="1"/>
          </p:cNvSpPr>
          <p:nvPr>
            <p:ph type="body" sz="quarter" idx="21"/>
          </p:nvPr>
        </p:nvSpPr>
        <p:spPr>
          <a:xfrm>
            <a:off x="10311165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7" name="Tijdelijke aanduiding voor tekst 12"/>
          <p:cNvSpPr>
            <a:spLocks noGrp="1"/>
          </p:cNvSpPr>
          <p:nvPr>
            <p:ph type="body" sz="quarter" idx="22"/>
          </p:nvPr>
        </p:nvSpPr>
        <p:spPr>
          <a:xfrm>
            <a:off x="10311165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78634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>
            <a:extLst>
              <a:ext uri="{FF2B5EF4-FFF2-40B4-BE49-F238E27FC236}">
                <a16:creationId xmlns:a16="http://schemas.microsoft.com/office/drawing/2014/main" id="{CB3A6E4E-02FB-435C-B703-16E949A334B0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220D8E2C-2AC3-4D2B-AEBC-E2BE0EA8397A}"/>
              </a:ext>
            </a:extLst>
          </p:cNvPr>
          <p:cNvCxnSpPr>
            <a:cxnSpLocks/>
          </p:cNvCxnSpPr>
          <p:nvPr/>
        </p:nvCxnSpPr>
        <p:spPr>
          <a:xfrm>
            <a:off x="301625" y="3281363"/>
            <a:ext cx="11626850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phic 7">
            <a:extLst>
              <a:ext uri="{FF2B5EF4-FFF2-40B4-BE49-F238E27FC236}">
                <a16:creationId xmlns:a16="http://schemas.microsoft.com/office/drawing/2014/main" id="{114D00DD-89AB-4D3E-A926-76BD30AF3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603500"/>
            <a:ext cx="566738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phic 8">
            <a:extLst>
              <a:ext uri="{FF2B5EF4-FFF2-40B4-BE49-F238E27FC236}">
                <a16:creationId xmlns:a16="http://schemas.microsoft.com/office/drawing/2014/main" id="{53747EB6-D82F-4011-9B08-0BA7407C7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075" y="2405063"/>
            <a:ext cx="566738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Graphic 9">
            <a:extLst>
              <a:ext uri="{FF2B5EF4-FFF2-40B4-BE49-F238E27FC236}">
                <a16:creationId xmlns:a16="http://schemas.microsoft.com/office/drawing/2014/main" id="{0CBEA459-92AF-4755-9735-4AC4981246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825" y="2603500"/>
            <a:ext cx="566738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phic 10">
            <a:extLst>
              <a:ext uri="{FF2B5EF4-FFF2-40B4-BE49-F238E27FC236}">
                <a16:creationId xmlns:a16="http://schemas.microsoft.com/office/drawing/2014/main" id="{9C86E6B5-E3F7-4434-B3DE-994E33F51E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5738" y="2605088"/>
            <a:ext cx="56673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Graphic 17">
            <a:extLst>
              <a:ext uri="{FF2B5EF4-FFF2-40B4-BE49-F238E27FC236}">
                <a16:creationId xmlns:a16="http://schemas.microsoft.com/office/drawing/2014/main" id="{716F3C56-7ACF-496F-A6F8-0C5056CF4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988" y="2405063"/>
            <a:ext cx="568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453266C9-13B1-4083-AB17-F7F6F90F1751}"/>
              </a:ext>
            </a:extLst>
          </p:cNvPr>
          <p:cNvCxnSpPr>
            <a:cxnSpLocks/>
          </p:cNvCxnSpPr>
          <p:nvPr/>
        </p:nvCxnSpPr>
        <p:spPr>
          <a:xfrm>
            <a:off x="1631950" y="3557588"/>
            <a:ext cx="0" cy="623887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>
            <a:extLst>
              <a:ext uri="{FF2B5EF4-FFF2-40B4-BE49-F238E27FC236}">
                <a16:creationId xmlns:a16="http://schemas.microsoft.com/office/drawing/2014/main" id="{51E016EC-9472-4513-AED7-D6C19E751178}"/>
              </a:ext>
            </a:extLst>
          </p:cNvPr>
          <p:cNvCxnSpPr>
            <a:cxnSpLocks/>
          </p:cNvCxnSpPr>
          <p:nvPr/>
        </p:nvCxnSpPr>
        <p:spPr>
          <a:xfrm>
            <a:off x="3843338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6D0A58B1-B8D8-4FFD-960B-9C13C8F374C7}"/>
              </a:ext>
            </a:extLst>
          </p:cNvPr>
          <p:cNvCxnSpPr>
            <a:cxnSpLocks/>
          </p:cNvCxnSpPr>
          <p:nvPr/>
        </p:nvCxnSpPr>
        <p:spPr>
          <a:xfrm>
            <a:off x="6029325" y="3557588"/>
            <a:ext cx="0" cy="631825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25BC21FF-07AB-409F-93A1-807F29D865CA}"/>
              </a:ext>
            </a:extLst>
          </p:cNvPr>
          <p:cNvCxnSpPr>
            <a:cxnSpLocks/>
          </p:cNvCxnSpPr>
          <p:nvPr/>
        </p:nvCxnSpPr>
        <p:spPr>
          <a:xfrm>
            <a:off x="8215313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C641A1B1-14E5-493A-92EB-5C0B9B0B1CA1}"/>
              </a:ext>
            </a:extLst>
          </p:cNvPr>
          <p:cNvCxnSpPr>
            <a:cxnSpLocks/>
          </p:cNvCxnSpPr>
          <p:nvPr/>
        </p:nvCxnSpPr>
        <p:spPr>
          <a:xfrm>
            <a:off x="10418763" y="3557588"/>
            <a:ext cx="0" cy="650875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hoek 24">
            <a:extLst>
              <a:ext uri="{FF2B5EF4-FFF2-40B4-BE49-F238E27FC236}">
                <a16:creationId xmlns:a16="http://schemas.microsoft.com/office/drawing/2014/main" id="{7EC54FA8-8D0F-4586-824D-FDEBB1A8C2F4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ACB984E1-5A19-4357-ACDB-A79F30BB0E25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6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1013323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7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1013323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8" name="Tijdelijke aanduiding voor tekst 12"/>
          <p:cNvSpPr>
            <a:spLocks noGrp="1"/>
          </p:cNvSpPr>
          <p:nvPr>
            <p:ph type="body" sz="quarter" idx="13"/>
          </p:nvPr>
        </p:nvSpPr>
        <p:spPr>
          <a:xfrm>
            <a:off x="3209827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9" name="Tijdelijke aanduiding voor tekst 12"/>
          <p:cNvSpPr>
            <a:spLocks noGrp="1"/>
          </p:cNvSpPr>
          <p:nvPr>
            <p:ph type="body" sz="quarter" idx="14"/>
          </p:nvPr>
        </p:nvSpPr>
        <p:spPr>
          <a:xfrm>
            <a:off x="3209827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0" name="Tijdelijke aanduiding voor tekst 12"/>
          <p:cNvSpPr>
            <a:spLocks noGrp="1"/>
          </p:cNvSpPr>
          <p:nvPr>
            <p:ph type="body" sz="quarter" idx="15"/>
          </p:nvPr>
        </p:nvSpPr>
        <p:spPr>
          <a:xfrm>
            <a:off x="5392016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Tijdelijke aanduiding voor tekst 12"/>
          <p:cNvSpPr>
            <a:spLocks noGrp="1"/>
          </p:cNvSpPr>
          <p:nvPr>
            <p:ph type="body" sz="quarter" idx="16"/>
          </p:nvPr>
        </p:nvSpPr>
        <p:spPr>
          <a:xfrm>
            <a:off x="5392016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12"/>
          <p:cNvSpPr>
            <a:spLocks noGrp="1"/>
          </p:cNvSpPr>
          <p:nvPr>
            <p:ph type="body" sz="quarter" idx="17"/>
          </p:nvPr>
        </p:nvSpPr>
        <p:spPr>
          <a:xfrm>
            <a:off x="7589032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3" name="Tijdelijke aanduiding voor tekst 12"/>
          <p:cNvSpPr>
            <a:spLocks noGrp="1"/>
          </p:cNvSpPr>
          <p:nvPr>
            <p:ph type="body" sz="quarter" idx="18"/>
          </p:nvPr>
        </p:nvSpPr>
        <p:spPr>
          <a:xfrm>
            <a:off x="7589032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4" name="Tijdelijke aanduiding voor tekst 12"/>
          <p:cNvSpPr>
            <a:spLocks noGrp="1"/>
          </p:cNvSpPr>
          <p:nvPr>
            <p:ph type="body" sz="quarter" idx="19"/>
          </p:nvPr>
        </p:nvSpPr>
        <p:spPr>
          <a:xfrm>
            <a:off x="9786048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5" name="Tijdelijke aanduiding voor tekst 12"/>
          <p:cNvSpPr>
            <a:spLocks noGrp="1"/>
          </p:cNvSpPr>
          <p:nvPr>
            <p:ph type="body" sz="quarter" idx="20"/>
          </p:nvPr>
        </p:nvSpPr>
        <p:spPr>
          <a:xfrm>
            <a:off x="9786048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2957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C83DFE8C-1A4A-4EA4-B450-5E0F028DCCC2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44018E46-99F5-4C84-B3B0-CE1939056077}"/>
              </a:ext>
            </a:extLst>
          </p:cNvPr>
          <p:cNvCxnSpPr>
            <a:cxnSpLocks/>
          </p:cNvCxnSpPr>
          <p:nvPr/>
        </p:nvCxnSpPr>
        <p:spPr>
          <a:xfrm>
            <a:off x="301625" y="3281363"/>
            <a:ext cx="11626850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phic 7">
            <a:extLst>
              <a:ext uri="{FF2B5EF4-FFF2-40B4-BE49-F238E27FC236}">
                <a16:creationId xmlns:a16="http://schemas.microsoft.com/office/drawing/2014/main" id="{B8DEA841-8EF2-41DE-9A83-012E8E8A80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788" y="2603500"/>
            <a:ext cx="56832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phic 8">
            <a:extLst>
              <a:ext uri="{FF2B5EF4-FFF2-40B4-BE49-F238E27FC236}">
                <a16:creationId xmlns:a16="http://schemas.microsoft.com/office/drawing/2014/main" id="{FC6C4210-599B-41F1-8134-43CFC2DD9D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925" y="2405063"/>
            <a:ext cx="566738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phic 9">
            <a:extLst>
              <a:ext uri="{FF2B5EF4-FFF2-40B4-BE49-F238E27FC236}">
                <a16:creationId xmlns:a16="http://schemas.microsoft.com/office/drawing/2014/main" id="{ACD10E6B-916D-440D-95D0-7D022F687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063" y="2603500"/>
            <a:ext cx="56673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phic 17">
            <a:extLst>
              <a:ext uri="{FF2B5EF4-FFF2-40B4-BE49-F238E27FC236}">
                <a16:creationId xmlns:a16="http://schemas.microsoft.com/office/drawing/2014/main" id="{3F3CCC72-8DFA-4D51-A44E-F4DAB1786C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5613" y="2405063"/>
            <a:ext cx="568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7B75EEDC-E71E-4061-888D-8EFBB30D1BC4}"/>
              </a:ext>
            </a:extLst>
          </p:cNvPr>
          <p:cNvCxnSpPr>
            <a:cxnSpLocks/>
          </p:cNvCxnSpPr>
          <p:nvPr/>
        </p:nvCxnSpPr>
        <p:spPr>
          <a:xfrm>
            <a:off x="2301875" y="3557588"/>
            <a:ext cx="0" cy="623887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A1178D7B-856F-484C-8CA0-75960297DDED}"/>
              </a:ext>
            </a:extLst>
          </p:cNvPr>
          <p:cNvCxnSpPr>
            <a:cxnSpLocks/>
          </p:cNvCxnSpPr>
          <p:nvPr/>
        </p:nvCxnSpPr>
        <p:spPr>
          <a:xfrm>
            <a:off x="4684713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F200FB0A-BD78-4F7E-AF84-5576165308B6}"/>
              </a:ext>
            </a:extLst>
          </p:cNvPr>
          <p:cNvCxnSpPr>
            <a:cxnSpLocks/>
          </p:cNvCxnSpPr>
          <p:nvPr/>
        </p:nvCxnSpPr>
        <p:spPr>
          <a:xfrm>
            <a:off x="7027863" y="3557588"/>
            <a:ext cx="0" cy="631825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64707BE7-7809-4A4F-AE49-DEB6FF13D6FA}"/>
              </a:ext>
            </a:extLst>
          </p:cNvPr>
          <p:cNvCxnSpPr>
            <a:cxnSpLocks/>
          </p:cNvCxnSpPr>
          <p:nvPr/>
        </p:nvCxnSpPr>
        <p:spPr>
          <a:xfrm>
            <a:off x="9410700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hoek 20">
            <a:extLst>
              <a:ext uri="{FF2B5EF4-FFF2-40B4-BE49-F238E27FC236}">
                <a16:creationId xmlns:a16="http://schemas.microsoft.com/office/drawing/2014/main" id="{0D974BCD-78D5-4AA1-8FD0-2CF431D046F7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156C40BB-F42F-461F-9D51-E1620A538898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6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1683789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7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1683789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8" name="Tijdelijke aanduiding voor tekst 12"/>
          <p:cNvSpPr>
            <a:spLocks noGrp="1"/>
          </p:cNvSpPr>
          <p:nvPr>
            <p:ph type="body" sz="quarter" idx="13"/>
          </p:nvPr>
        </p:nvSpPr>
        <p:spPr>
          <a:xfrm>
            <a:off x="4050549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9" name="Tijdelijke aanduiding voor tekst 12"/>
          <p:cNvSpPr>
            <a:spLocks noGrp="1"/>
          </p:cNvSpPr>
          <p:nvPr>
            <p:ph type="body" sz="quarter" idx="14"/>
          </p:nvPr>
        </p:nvSpPr>
        <p:spPr>
          <a:xfrm>
            <a:off x="4050549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0" name="Tijdelijke aanduiding voor tekst 12"/>
          <p:cNvSpPr>
            <a:spLocks noGrp="1"/>
          </p:cNvSpPr>
          <p:nvPr>
            <p:ph type="body" sz="quarter" idx="15"/>
          </p:nvPr>
        </p:nvSpPr>
        <p:spPr>
          <a:xfrm>
            <a:off x="6389668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Tijdelijke aanduiding voor tekst 12"/>
          <p:cNvSpPr>
            <a:spLocks noGrp="1"/>
          </p:cNvSpPr>
          <p:nvPr>
            <p:ph type="body" sz="quarter" idx="16"/>
          </p:nvPr>
        </p:nvSpPr>
        <p:spPr>
          <a:xfrm>
            <a:off x="6389668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12"/>
          <p:cNvSpPr>
            <a:spLocks noGrp="1"/>
          </p:cNvSpPr>
          <p:nvPr>
            <p:ph type="body" sz="quarter" idx="17"/>
          </p:nvPr>
        </p:nvSpPr>
        <p:spPr>
          <a:xfrm>
            <a:off x="8784070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3" name="Tijdelijke aanduiding voor tekst 12"/>
          <p:cNvSpPr>
            <a:spLocks noGrp="1"/>
          </p:cNvSpPr>
          <p:nvPr>
            <p:ph type="body" sz="quarter" idx="18"/>
          </p:nvPr>
        </p:nvSpPr>
        <p:spPr>
          <a:xfrm>
            <a:off x="8784070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45124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D819E1E0-3A1E-43CA-B540-629B85E8F3F5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5D60B7AA-E487-4FF8-A8FB-C0033063056E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4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ijdelijke aanduiding voor afbeelding 15"/>
          <p:cNvSpPr>
            <a:spLocks noGrp="1"/>
          </p:cNvSpPr>
          <p:nvPr>
            <p:ph type="pic" sz="quarter" idx="11"/>
          </p:nvPr>
        </p:nvSpPr>
        <p:spPr>
          <a:xfrm>
            <a:off x="304800" y="1393825"/>
            <a:ext cx="5697538" cy="4843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0" name="Tijdelijke aanduiding voor afbeelding 15"/>
          <p:cNvSpPr>
            <a:spLocks noGrp="1"/>
          </p:cNvSpPr>
          <p:nvPr>
            <p:ph type="pic" sz="quarter" idx="12"/>
          </p:nvPr>
        </p:nvSpPr>
        <p:spPr>
          <a:xfrm>
            <a:off x="6343694" y="1393825"/>
            <a:ext cx="5584781" cy="4843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1" name="Tijdelijke aanduiding voor tekst 20"/>
          <p:cNvSpPr>
            <a:spLocks noGrp="1"/>
          </p:cNvSpPr>
          <p:nvPr>
            <p:ph type="body" sz="quarter" idx="13"/>
          </p:nvPr>
        </p:nvSpPr>
        <p:spPr>
          <a:xfrm>
            <a:off x="2235172" y="5983288"/>
            <a:ext cx="1789498" cy="535531"/>
          </a:xfrm>
          <a:prstGeom prst="rect">
            <a:avLst/>
          </a:prstGeom>
          <a:solidFill>
            <a:srgbClr val="94AE2A"/>
          </a:solidFill>
        </p:spPr>
        <p:txBody>
          <a:bodyPr>
            <a:spAutoFit/>
          </a:bodyPr>
          <a:lstStyle>
            <a:lvl1pPr marL="0" indent="0" algn="ctr">
              <a:buNone/>
              <a:defRPr sz="3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5" name="Tijdelijke aanduiding voor tekst 20"/>
          <p:cNvSpPr>
            <a:spLocks noGrp="1"/>
          </p:cNvSpPr>
          <p:nvPr>
            <p:ph type="body" sz="quarter" idx="14"/>
          </p:nvPr>
        </p:nvSpPr>
        <p:spPr>
          <a:xfrm>
            <a:off x="8241334" y="5983288"/>
            <a:ext cx="1789499" cy="535531"/>
          </a:xfrm>
          <a:prstGeom prst="rect">
            <a:avLst/>
          </a:prstGeom>
          <a:solidFill>
            <a:srgbClr val="F58323"/>
          </a:solidFill>
        </p:spPr>
        <p:txBody>
          <a:bodyPr>
            <a:spAutoFit/>
          </a:bodyPr>
          <a:lstStyle>
            <a:lvl1pPr marL="0" indent="0" algn="ctr">
              <a:buNone/>
              <a:defRPr sz="3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3793161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031A0871-0200-45FC-954F-DBE10615C0A5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C2E851-5B28-4889-BC35-F9B0B6DFDBE6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ijdelijke aanduiding voor afbeelding 14"/>
          <p:cNvSpPr>
            <a:spLocks noGrp="1"/>
          </p:cNvSpPr>
          <p:nvPr>
            <p:ph type="pic" sz="quarter" idx="11"/>
          </p:nvPr>
        </p:nvSpPr>
        <p:spPr>
          <a:xfrm>
            <a:off x="300038" y="1633538"/>
            <a:ext cx="11623675" cy="45608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2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5388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12EF85C7-B4EF-4ACB-9670-84414DEF2AEB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5EE58600-951A-42CF-A600-A1133A258C48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ijdelijke aanduiding voor afbeelding 14"/>
          <p:cNvSpPr>
            <a:spLocks noGrp="1"/>
          </p:cNvSpPr>
          <p:nvPr>
            <p:ph type="pic" sz="quarter" idx="11"/>
          </p:nvPr>
        </p:nvSpPr>
        <p:spPr>
          <a:xfrm>
            <a:off x="300039" y="1633538"/>
            <a:ext cx="3967161" cy="45608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2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afbeelding 14"/>
          <p:cNvSpPr>
            <a:spLocks noGrp="1"/>
          </p:cNvSpPr>
          <p:nvPr>
            <p:ph type="pic" sz="quarter" idx="12"/>
          </p:nvPr>
        </p:nvSpPr>
        <p:spPr>
          <a:xfrm>
            <a:off x="4622801" y="1633538"/>
            <a:ext cx="7305674" cy="45608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807136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rije vorm: vorm 7">
            <a:extLst>
              <a:ext uri="{FF2B5EF4-FFF2-40B4-BE49-F238E27FC236}">
                <a16:creationId xmlns:a16="http://schemas.microsoft.com/office/drawing/2014/main" id="{A87004E6-8560-4EED-9D22-B9F59D152EEA}"/>
              </a:ext>
            </a:extLst>
          </p:cNvPr>
          <p:cNvSpPr/>
          <p:nvPr/>
        </p:nvSpPr>
        <p:spPr>
          <a:xfrm>
            <a:off x="900113" y="2362200"/>
            <a:ext cx="4319587" cy="153988"/>
          </a:xfrm>
          <a:custGeom>
            <a:avLst/>
            <a:gdLst>
              <a:gd name="connsiteX0" fmla="*/ 4286186 w 4286185"/>
              <a:gd name="connsiteY0" fmla="*/ 153653 h 154007"/>
              <a:gd name="connsiteX1" fmla="*/ 4272458 w 4286185"/>
              <a:gd name="connsiteY1" fmla="*/ 154008 h 154007"/>
              <a:gd name="connsiteX2" fmla="*/ 13760 w 4286185"/>
              <a:gd name="connsiteY2" fmla="*/ 154008 h 154007"/>
              <a:gd name="connsiteX3" fmla="*/ 32 w 4286185"/>
              <a:gd name="connsiteY3" fmla="*/ 153653 h 154007"/>
              <a:gd name="connsiteX4" fmla="*/ 0 w 4286185"/>
              <a:gd name="connsiteY4" fmla="*/ 0 h 154007"/>
              <a:gd name="connsiteX5" fmla="*/ 4286186 w 4286185"/>
              <a:gd name="connsiteY5" fmla="*/ 0 h 154007"/>
              <a:gd name="connsiteX6" fmla="*/ 4286186 w 4286185"/>
              <a:gd name="connsiteY6" fmla="*/ 153653 h 15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86185" h="154007">
                <a:moveTo>
                  <a:pt x="4286186" y="153653"/>
                </a:moveTo>
                <a:cubicBezTo>
                  <a:pt x="4281599" y="153782"/>
                  <a:pt x="4277045" y="154008"/>
                  <a:pt x="4272458" y="154008"/>
                </a:cubicBezTo>
                <a:cubicBezTo>
                  <a:pt x="2852892" y="154008"/>
                  <a:pt x="1433326" y="154008"/>
                  <a:pt x="13760" y="154008"/>
                </a:cubicBezTo>
                <a:cubicBezTo>
                  <a:pt x="9173" y="154008"/>
                  <a:pt x="4619" y="153782"/>
                  <a:pt x="32" y="153653"/>
                </a:cubicBezTo>
                <a:cubicBezTo>
                  <a:pt x="0" y="102424"/>
                  <a:pt x="0" y="51228"/>
                  <a:pt x="0" y="0"/>
                </a:cubicBezTo>
                <a:cubicBezTo>
                  <a:pt x="1428739" y="0"/>
                  <a:pt x="2857446" y="0"/>
                  <a:pt x="4286186" y="0"/>
                </a:cubicBezTo>
                <a:cubicBezTo>
                  <a:pt x="4286186" y="51228"/>
                  <a:pt x="4286186" y="102424"/>
                  <a:pt x="4286186" y="153653"/>
                </a:cubicBezTo>
                <a:close/>
              </a:path>
            </a:pathLst>
          </a:custGeom>
          <a:solidFill>
            <a:srgbClr val="94AE2A"/>
          </a:solidFill>
          <a:ln w="3230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x-none">
              <a:latin typeface="+mn-lt"/>
              <a:cs typeface="+mn-cs"/>
            </a:endParaRPr>
          </a:p>
        </p:txBody>
      </p:sp>
      <p:sp>
        <p:nvSpPr>
          <p:cNvPr id="7" name="Vrije vorm: vorm 7">
            <a:extLst>
              <a:ext uri="{FF2B5EF4-FFF2-40B4-BE49-F238E27FC236}">
                <a16:creationId xmlns:a16="http://schemas.microsoft.com/office/drawing/2014/main" id="{999EF224-8A95-4D5C-BC74-60AE8CE31F66}"/>
              </a:ext>
            </a:extLst>
          </p:cNvPr>
          <p:cNvSpPr/>
          <p:nvPr/>
        </p:nvSpPr>
        <p:spPr>
          <a:xfrm>
            <a:off x="912813" y="4560888"/>
            <a:ext cx="4319587" cy="153987"/>
          </a:xfrm>
          <a:custGeom>
            <a:avLst/>
            <a:gdLst>
              <a:gd name="connsiteX0" fmla="*/ 4286186 w 4286185"/>
              <a:gd name="connsiteY0" fmla="*/ 153653 h 154007"/>
              <a:gd name="connsiteX1" fmla="*/ 4272458 w 4286185"/>
              <a:gd name="connsiteY1" fmla="*/ 154008 h 154007"/>
              <a:gd name="connsiteX2" fmla="*/ 13760 w 4286185"/>
              <a:gd name="connsiteY2" fmla="*/ 154008 h 154007"/>
              <a:gd name="connsiteX3" fmla="*/ 32 w 4286185"/>
              <a:gd name="connsiteY3" fmla="*/ 153653 h 154007"/>
              <a:gd name="connsiteX4" fmla="*/ 0 w 4286185"/>
              <a:gd name="connsiteY4" fmla="*/ 0 h 154007"/>
              <a:gd name="connsiteX5" fmla="*/ 4286186 w 4286185"/>
              <a:gd name="connsiteY5" fmla="*/ 0 h 154007"/>
              <a:gd name="connsiteX6" fmla="*/ 4286186 w 4286185"/>
              <a:gd name="connsiteY6" fmla="*/ 153653 h 15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86185" h="154007">
                <a:moveTo>
                  <a:pt x="4286186" y="153653"/>
                </a:moveTo>
                <a:cubicBezTo>
                  <a:pt x="4281599" y="153782"/>
                  <a:pt x="4277045" y="154008"/>
                  <a:pt x="4272458" y="154008"/>
                </a:cubicBezTo>
                <a:cubicBezTo>
                  <a:pt x="2852892" y="154008"/>
                  <a:pt x="1433326" y="154008"/>
                  <a:pt x="13760" y="154008"/>
                </a:cubicBezTo>
                <a:cubicBezTo>
                  <a:pt x="9173" y="154008"/>
                  <a:pt x="4619" y="153782"/>
                  <a:pt x="32" y="153653"/>
                </a:cubicBezTo>
                <a:cubicBezTo>
                  <a:pt x="0" y="102424"/>
                  <a:pt x="0" y="51228"/>
                  <a:pt x="0" y="0"/>
                </a:cubicBezTo>
                <a:cubicBezTo>
                  <a:pt x="1428739" y="0"/>
                  <a:pt x="2857446" y="0"/>
                  <a:pt x="4286186" y="0"/>
                </a:cubicBezTo>
                <a:cubicBezTo>
                  <a:pt x="4286186" y="51228"/>
                  <a:pt x="4286186" y="102424"/>
                  <a:pt x="4286186" y="153653"/>
                </a:cubicBezTo>
                <a:close/>
              </a:path>
            </a:pathLst>
          </a:custGeom>
          <a:solidFill>
            <a:srgbClr val="94AE2A"/>
          </a:solidFill>
          <a:ln w="3230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x-none">
              <a:latin typeface="+mn-lt"/>
              <a:cs typeface="+mn-cs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D71597AD-1B0B-4C41-9BDC-2CBD8B6A577F}"/>
              </a:ext>
            </a:extLst>
          </p:cNvPr>
          <p:cNvSpPr/>
          <p:nvPr/>
        </p:nvSpPr>
        <p:spPr>
          <a:xfrm>
            <a:off x="6089650" y="-25400"/>
            <a:ext cx="196850" cy="6883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C963B9DB-8E0D-4E5D-A980-6894EC6D7258}"/>
              </a:ext>
            </a:extLst>
          </p:cNvPr>
          <p:cNvSpPr/>
          <p:nvPr/>
        </p:nvSpPr>
        <p:spPr>
          <a:xfrm>
            <a:off x="5930900" y="0"/>
            <a:ext cx="165100" cy="5359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6286501" y="-18000"/>
            <a:ext cx="5905500" cy="687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1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828000" y="4889500"/>
            <a:ext cx="4392000" cy="10541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 baseline="0">
                <a:solidFill>
                  <a:srgbClr val="425C46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ijdelijke aanduiding voor tekst 7"/>
          <p:cNvSpPr>
            <a:spLocks noGrp="1"/>
          </p:cNvSpPr>
          <p:nvPr>
            <p:ph type="body" sz="quarter" idx="12"/>
          </p:nvPr>
        </p:nvSpPr>
        <p:spPr>
          <a:xfrm>
            <a:off x="900000" y="3672000"/>
            <a:ext cx="4320000" cy="9000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800" b="1" cap="all" baseline="0">
                <a:solidFill>
                  <a:srgbClr val="425C46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900000" y="2520000"/>
            <a:ext cx="4230800" cy="9525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3200" b="1">
                <a:solidFill>
                  <a:srgbClr val="425C46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1335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35321174-09DF-49CA-A528-84E7E2EF6C6A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9EAA41C1-4D6A-4599-BD59-CC1F767E175E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ijdelijke aanduiding voor afbeelding 14"/>
          <p:cNvSpPr>
            <a:spLocks noGrp="1"/>
          </p:cNvSpPr>
          <p:nvPr>
            <p:ph type="pic" sz="quarter" idx="11"/>
          </p:nvPr>
        </p:nvSpPr>
        <p:spPr>
          <a:xfrm>
            <a:off x="300039" y="1633538"/>
            <a:ext cx="5618161" cy="45608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2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afbeelding 14"/>
          <p:cNvSpPr>
            <a:spLocks noGrp="1"/>
          </p:cNvSpPr>
          <p:nvPr>
            <p:ph type="pic" sz="quarter" idx="12"/>
          </p:nvPr>
        </p:nvSpPr>
        <p:spPr>
          <a:xfrm>
            <a:off x="6310315" y="1633538"/>
            <a:ext cx="5618160" cy="45608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8896006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C3507EAE-0771-40E8-8488-2FDADF4F05BB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6602A6E-4484-4A25-BAA3-4A154DA68EC7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1" name="Tijdelijke aanduiding voor media 10"/>
          <p:cNvSpPr>
            <a:spLocks noGrp="1"/>
          </p:cNvSpPr>
          <p:nvPr>
            <p:ph type="media" sz="quarter" idx="11"/>
          </p:nvPr>
        </p:nvSpPr>
        <p:spPr>
          <a:xfrm>
            <a:off x="301625" y="1344613"/>
            <a:ext cx="11623675" cy="48926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media wilt toevoegen</a:t>
            </a:r>
            <a:endParaRPr lang="nl-BE" noProof="0" dirty="0"/>
          </a:p>
        </p:txBody>
      </p:sp>
      <p:sp>
        <p:nvSpPr>
          <p:cNvPr id="8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727212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3C805C2-7C6B-4BF7-B977-8CE59A5CF7BD}"/>
              </a:ext>
            </a:extLst>
          </p:cNvPr>
          <p:cNvSpPr/>
          <p:nvPr/>
        </p:nvSpPr>
        <p:spPr>
          <a:xfrm>
            <a:off x="10696575" y="5991225"/>
            <a:ext cx="1495425" cy="866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1098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314235E3-C234-4207-9A5E-84B25C5DE58C}"/>
              </a:ext>
            </a:extLst>
          </p:cNvPr>
          <p:cNvSpPr/>
          <p:nvPr/>
        </p:nvSpPr>
        <p:spPr>
          <a:xfrm rot="16200000">
            <a:off x="4638675" y="1109663"/>
            <a:ext cx="155575" cy="9432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D67D06B1-BE68-4E8F-877F-CB26CD9C108F}"/>
              </a:ext>
            </a:extLst>
          </p:cNvPr>
          <p:cNvSpPr/>
          <p:nvPr/>
        </p:nvSpPr>
        <p:spPr>
          <a:xfrm rot="16200000">
            <a:off x="3450431" y="2448719"/>
            <a:ext cx="157163" cy="705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8" name="Graphic 16">
            <a:extLst>
              <a:ext uri="{FF2B5EF4-FFF2-40B4-BE49-F238E27FC236}">
                <a16:creationId xmlns:a16="http://schemas.microsoft.com/office/drawing/2014/main" id="{142E496E-5E1C-48FB-954C-B2F180D8F6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6225" y="323850"/>
            <a:ext cx="225425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afbeelding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57483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12192000" cy="5748338"/>
          </a:xfrm>
          <a:prstGeom prst="rect">
            <a:avLst/>
          </a:prstGeom>
          <a:solidFill>
            <a:srgbClr val="7C9123">
              <a:alpha val="80000"/>
            </a:srgbClr>
          </a:solid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1"/>
          </p:nvPr>
        </p:nvSpPr>
        <p:spPr>
          <a:xfrm>
            <a:off x="152400" y="2373768"/>
            <a:ext cx="11950700" cy="1000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17972089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  <p:bldP spid="6" grpId="7" animBg="1"/>
      <p:bldP spid="6" grpId="8" animBg="1"/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7" grpId="6" animBg="1"/>
      <p:bldP spid="7" grpId="7" animBg="1"/>
      <p:bldP spid="7" grpId="8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0B69D23-7FAA-4BF0-A7EC-0A9F63C47514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7FF4DACD-978E-4592-8023-4DB55DC308BB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757DE45-A5A2-45B0-8AF2-132F74FEB063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ijdelijke aanduiding voor tekst 9"/>
          <p:cNvSpPr>
            <a:spLocks noGrp="1"/>
          </p:cNvSpPr>
          <p:nvPr>
            <p:ph type="body" sz="quarter" idx="11"/>
          </p:nvPr>
        </p:nvSpPr>
        <p:spPr>
          <a:xfrm>
            <a:off x="800099" y="1778000"/>
            <a:ext cx="10753725" cy="40005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latin typeface="Century Gothic" panose="020B0502020202020204" pitchFamily="34" charset="0"/>
              </a:defRPr>
            </a:lvl1pPr>
            <a:lvl2pPr marL="685800" indent="-228600">
              <a:buClr>
                <a:srgbClr val="F58323"/>
              </a:buClr>
              <a:buFont typeface="Wingdings" panose="05000000000000000000" pitchFamily="2" charset="2"/>
              <a:buChar char="§"/>
              <a:defRPr sz="2000">
                <a:latin typeface="Century Gothic" panose="020B0502020202020204" pitchFamily="34" charset="0"/>
              </a:defRPr>
            </a:lvl2pPr>
            <a:lvl3pPr marL="1143000" indent="-228600">
              <a:buClr>
                <a:srgbClr val="262626"/>
              </a:buClr>
              <a:buFont typeface="Wingdings" panose="05000000000000000000" pitchFamily="2" charset="2"/>
              <a:buChar char="§"/>
              <a:defRPr sz="1800">
                <a:latin typeface="Century Gothic" panose="020B0502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34468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0B69D23-7FAA-4BF0-A7EC-0A9F63C47514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7FF4DACD-978E-4592-8023-4DB55DC308BB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757DE45-A5A2-45B0-8AF2-132F74FEB063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ijdelijke aanduiding voor tekst 9"/>
          <p:cNvSpPr>
            <a:spLocks noGrp="1"/>
          </p:cNvSpPr>
          <p:nvPr>
            <p:ph type="body" sz="quarter" idx="11"/>
          </p:nvPr>
        </p:nvSpPr>
        <p:spPr>
          <a:xfrm>
            <a:off x="800100" y="1778000"/>
            <a:ext cx="5132388" cy="40005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latin typeface="Century Gothic" panose="020B0502020202020204" pitchFamily="34" charset="0"/>
              </a:defRPr>
            </a:lvl1pPr>
            <a:lvl2pPr marL="685800" indent="-228600">
              <a:buClr>
                <a:srgbClr val="F58323"/>
              </a:buClr>
              <a:buFont typeface="Wingdings" panose="05000000000000000000" pitchFamily="2" charset="2"/>
              <a:buChar char="§"/>
              <a:defRPr sz="2000">
                <a:latin typeface="Century Gothic" panose="020B0502020202020204" pitchFamily="34" charset="0"/>
              </a:defRPr>
            </a:lvl2pPr>
            <a:lvl3pPr marL="1143000" indent="-228600">
              <a:buClr>
                <a:srgbClr val="262626"/>
              </a:buClr>
              <a:buFont typeface="Wingdings" panose="05000000000000000000" pitchFamily="2" charset="2"/>
              <a:buChar char="§"/>
              <a:defRPr sz="1800">
                <a:latin typeface="Century Gothic" panose="020B0502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7" name="Tijdelijke aanduiding voor tekst 9">
            <a:extLst>
              <a:ext uri="{FF2B5EF4-FFF2-40B4-BE49-F238E27FC236}">
                <a16:creationId xmlns:a16="http://schemas.microsoft.com/office/drawing/2014/main" id="{300FB586-7D8B-4DD4-B435-6F82D4E185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9513" y="1778000"/>
            <a:ext cx="5294401" cy="40005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latin typeface="Century Gothic" panose="020B0502020202020204" pitchFamily="34" charset="0"/>
              </a:defRPr>
            </a:lvl1pPr>
            <a:lvl2pPr marL="685800" indent="-228600">
              <a:buClr>
                <a:srgbClr val="F58323"/>
              </a:buClr>
              <a:buFont typeface="Wingdings" panose="05000000000000000000" pitchFamily="2" charset="2"/>
              <a:buChar char="§"/>
              <a:defRPr sz="2000">
                <a:latin typeface="Century Gothic" panose="020B0502020202020204" pitchFamily="34" charset="0"/>
              </a:defRPr>
            </a:lvl2pPr>
            <a:lvl3pPr marL="1143000" indent="-228600">
              <a:buClr>
                <a:srgbClr val="262626"/>
              </a:buClr>
              <a:buFont typeface="Wingdings" panose="05000000000000000000" pitchFamily="2" charset="2"/>
              <a:buChar char="§"/>
              <a:defRPr sz="1800">
                <a:latin typeface="Century Gothic" panose="020B0502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64599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 zonder groene fi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83783114-41B8-4A95-BF27-5D10E082AD8A}"/>
              </a:ext>
            </a:extLst>
          </p:cNvPr>
          <p:cNvSpPr/>
          <p:nvPr/>
        </p:nvSpPr>
        <p:spPr>
          <a:xfrm rot="16200000">
            <a:off x="4638675" y="1109663"/>
            <a:ext cx="155575" cy="9432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1444F0B1-7D06-4F6C-A751-B648FD86E2AA}"/>
              </a:ext>
            </a:extLst>
          </p:cNvPr>
          <p:cNvSpPr/>
          <p:nvPr/>
        </p:nvSpPr>
        <p:spPr>
          <a:xfrm rot="16200000">
            <a:off x="3450431" y="2448719"/>
            <a:ext cx="157163" cy="705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8" name="Graphic 16">
            <a:extLst>
              <a:ext uri="{FF2B5EF4-FFF2-40B4-BE49-F238E27FC236}">
                <a16:creationId xmlns:a16="http://schemas.microsoft.com/office/drawing/2014/main" id="{B6F0F19E-7E12-4271-8CAB-44B79B259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6225" y="323850"/>
            <a:ext cx="225425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afbeelding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57483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12192000" cy="574833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1"/>
          </p:nvPr>
        </p:nvSpPr>
        <p:spPr>
          <a:xfrm>
            <a:off x="152400" y="2373768"/>
            <a:ext cx="11950700" cy="1000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nl-NL" sz="8000" b="1" kern="1200" dirty="0" smtClean="0">
                <a:solidFill>
                  <a:srgbClr val="40404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48329581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D2B53C7F-2F67-42C6-8440-7F2B352AFD94}"/>
              </a:ext>
            </a:extLst>
          </p:cNvPr>
          <p:cNvSpPr/>
          <p:nvPr/>
        </p:nvSpPr>
        <p:spPr>
          <a:xfrm>
            <a:off x="0" y="0"/>
            <a:ext cx="122047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Graphic 10">
            <a:extLst>
              <a:ext uri="{FF2B5EF4-FFF2-40B4-BE49-F238E27FC236}">
                <a16:creationId xmlns:a16="http://schemas.microsoft.com/office/drawing/2014/main" id="{8813DDF8-D69F-4A11-8566-2A5DF3E21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555625"/>
            <a:ext cx="6477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8F36FF56-9A7B-4ABC-B0A5-DFA0AB645A39}"/>
              </a:ext>
            </a:extLst>
          </p:cNvPr>
          <p:cNvSpPr/>
          <p:nvPr/>
        </p:nvSpPr>
        <p:spPr>
          <a:xfrm rot="16200000">
            <a:off x="4735512" y="969963"/>
            <a:ext cx="73025" cy="9544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992AF75A-61DB-401B-9107-DBB8D190A711}"/>
              </a:ext>
            </a:extLst>
          </p:cNvPr>
          <p:cNvSpPr/>
          <p:nvPr/>
        </p:nvSpPr>
        <p:spPr>
          <a:xfrm rot="16200000">
            <a:off x="3047207" y="2736056"/>
            <a:ext cx="71438" cy="6156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292101" y="1409700"/>
            <a:ext cx="11493500" cy="4025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41995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FBC3B1E3-7521-4A7F-A398-F68E869D6F52}"/>
              </a:ext>
            </a:extLst>
          </p:cNvPr>
          <p:cNvSpPr/>
          <p:nvPr/>
        </p:nvSpPr>
        <p:spPr>
          <a:xfrm>
            <a:off x="1466850" y="0"/>
            <a:ext cx="157163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7CC0F46-1C04-4614-B5BE-3C1B39E49F8F}"/>
              </a:ext>
            </a:extLst>
          </p:cNvPr>
          <p:cNvSpPr/>
          <p:nvPr/>
        </p:nvSpPr>
        <p:spPr>
          <a:xfrm>
            <a:off x="1314450" y="0"/>
            <a:ext cx="157163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/>
          </p:nvPr>
        </p:nvSpPr>
        <p:spPr>
          <a:xfrm>
            <a:off x="1624013" y="0"/>
            <a:ext cx="10567987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6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673101" y="1257300"/>
            <a:ext cx="7061199" cy="17018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>
              <a:buNone/>
              <a:defRPr lang="nl-NL" sz="3600" b="1" kern="1200" dirty="0" smtClean="0">
                <a:solidFill>
                  <a:srgbClr val="40404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80437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CE680EA4-8697-4C94-9E3D-0E6E3B6FA993}"/>
              </a:ext>
            </a:extLst>
          </p:cNvPr>
          <p:cNvSpPr/>
          <p:nvPr/>
        </p:nvSpPr>
        <p:spPr>
          <a:xfrm>
            <a:off x="301625" y="1436688"/>
            <a:ext cx="3724275" cy="47958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EBDABC16-A0AA-4A6A-A8DA-E467C6FCCD48}"/>
              </a:ext>
            </a:extLst>
          </p:cNvPr>
          <p:cNvCxnSpPr>
            <a:cxnSpLocks/>
          </p:cNvCxnSpPr>
          <p:nvPr/>
        </p:nvCxnSpPr>
        <p:spPr>
          <a:xfrm>
            <a:off x="301625" y="3995738"/>
            <a:ext cx="2022475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 7">
            <a:extLst>
              <a:ext uri="{FF2B5EF4-FFF2-40B4-BE49-F238E27FC236}">
                <a16:creationId xmlns:a16="http://schemas.microsoft.com/office/drawing/2014/main" id="{74352757-3F9A-4516-9B56-4171D032A76F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6E823714-DB0D-4F3F-ADB3-01C8DA5E2E59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6"/>
          </p:nvPr>
        </p:nvSpPr>
        <p:spPr>
          <a:xfrm>
            <a:off x="4343400" y="1436688"/>
            <a:ext cx="7442200" cy="47958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8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463549" y="4377120"/>
            <a:ext cx="3355975" cy="167125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ijdelijke aanduiding voor afbeelding 68"/>
          <p:cNvSpPr>
            <a:spLocks noGrp="1"/>
          </p:cNvSpPr>
          <p:nvPr>
            <p:ph type="pic" sz="quarter" idx="15"/>
          </p:nvPr>
        </p:nvSpPr>
        <p:spPr>
          <a:xfrm>
            <a:off x="1355085" y="1919167"/>
            <a:ext cx="1683389" cy="159594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33666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ep 9">
            <a:extLst>
              <a:ext uri="{FF2B5EF4-FFF2-40B4-BE49-F238E27FC236}">
                <a16:creationId xmlns:a16="http://schemas.microsoft.com/office/drawing/2014/main" id="{0D5F7F3B-527C-41C5-B0C8-F07FEF1E1AF4}"/>
              </a:ext>
            </a:extLst>
          </p:cNvPr>
          <p:cNvGrpSpPr>
            <a:grpSpLocks/>
          </p:cNvGrpSpPr>
          <p:nvPr/>
        </p:nvGrpSpPr>
        <p:grpSpPr bwMode="auto">
          <a:xfrm>
            <a:off x="11198225" y="6378575"/>
            <a:ext cx="730250" cy="365125"/>
            <a:chOff x="2124042" y="-1338255"/>
            <a:chExt cx="4286218" cy="2139572"/>
          </a:xfrm>
        </p:grpSpPr>
        <p:grpSp>
          <p:nvGrpSpPr>
            <p:cNvPr id="1027" name="Groep 10">
              <a:extLst>
                <a:ext uri="{FF2B5EF4-FFF2-40B4-BE49-F238E27FC236}">
                  <a16:creationId xmlns:a16="http://schemas.microsoft.com/office/drawing/2014/main" id="{B10ADF50-21AD-4BE4-8B6C-3E5CE31E7B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8823" y="-1025535"/>
              <a:ext cx="4281404" cy="1539615"/>
              <a:chOff x="909623" y="2674920"/>
              <a:chExt cx="4281404" cy="1539615"/>
            </a:xfrm>
          </p:grpSpPr>
          <p:sp>
            <p:nvSpPr>
              <p:cNvPr id="14" name="Vrije vorm: vorm 13">
                <a:extLst>
                  <a:ext uri="{FF2B5EF4-FFF2-40B4-BE49-F238E27FC236}">
                    <a16:creationId xmlns:a16="http://schemas.microsoft.com/office/drawing/2014/main" id="{0406B208-0E46-4B75-BA37-7972610EB8B3}"/>
                  </a:ext>
                </a:extLst>
              </p:cNvPr>
              <p:cNvSpPr/>
              <p:nvPr/>
            </p:nvSpPr>
            <p:spPr>
              <a:xfrm>
                <a:off x="5191056" y="3925018"/>
                <a:ext cx="0" cy="55815"/>
              </a:xfrm>
              <a:custGeom>
                <a:avLst/>
                <a:gdLst>
                  <a:gd name="connsiteX0" fmla="*/ 0 w 2034"/>
                  <a:gd name="connsiteY0" fmla="*/ 0 h 55362"/>
                  <a:gd name="connsiteX1" fmla="*/ 2035 w 2034"/>
                  <a:gd name="connsiteY1" fmla="*/ 161 h 55362"/>
                  <a:gd name="connsiteX2" fmla="*/ 2035 w 2034"/>
                  <a:gd name="connsiteY2" fmla="*/ 55201 h 55362"/>
                  <a:gd name="connsiteX3" fmla="*/ 0 w 2034"/>
                  <a:gd name="connsiteY3" fmla="*/ 55363 h 55362"/>
                  <a:gd name="connsiteX4" fmla="*/ 0 w 2034"/>
                  <a:gd name="connsiteY4" fmla="*/ 0 h 5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34" h="55362">
                    <a:moveTo>
                      <a:pt x="0" y="0"/>
                    </a:moveTo>
                    <a:cubicBezTo>
                      <a:pt x="679" y="97"/>
                      <a:pt x="1357" y="161"/>
                      <a:pt x="2035" y="161"/>
                    </a:cubicBezTo>
                    <a:cubicBezTo>
                      <a:pt x="2035" y="18508"/>
                      <a:pt x="2035" y="36855"/>
                      <a:pt x="2035" y="55201"/>
                    </a:cubicBezTo>
                    <a:cubicBezTo>
                      <a:pt x="1357" y="55266"/>
                      <a:pt x="679" y="55298"/>
                      <a:pt x="0" y="55363"/>
                    </a:cubicBezTo>
                    <a:cubicBezTo>
                      <a:pt x="32" y="36887"/>
                      <a:pt x="32" y="18443"/>
                      <a:pt x="0" y="0"/>
                    </a:cubicBezTo>
                    <a:close/>
                  </a:path>
                </a:pathLst>
              </a:custGeom>
              <a:solidFill>
                <a:srgbClr val="B1BDAF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5" name="Vrije vorm: vorm 14">
                <a:extLst>
                  <a:ext uri="{FF2B5EF4-FFF2-40B4-BE49-F238E27FC236}">
                    <a16:creationId xmlns:a16="http://schemas.microsoft.com/office/drawing/2014/main" id="{FCE48F16-CCEE-402B-912F-211A559E1988}"/>
                  </a:ext>
                </a:extLst>
              </p:cNvPr>
              <p:cNvSpPr/>
              <p:nvPr/>
            </p:nvSpPr>
            <p:spPr>
              <a:xfrm>
                <a:off x="2134797" y="3459893"/>
                <a:ext cx="773386" cy="753505"/>
              </a:xfrm>
              <a:custGeom>
                <a:avLst/>
                <a:gdLst>
                  <a:gd name="connsiteX0" fmla="*/ 780906 w 780906"/>
                  <a:gd name="connsiteY0" fmla="*/ 367006 h 753327"/>
                  <a:gd name="connsiteX1" fmla="*/ 708651 w 780906"/>
                  <a:gd name="connsiteY1" fmla="*/ 598696 h 753327"/>
                  <a:gd name="connsiteX2" fmla="*/ 516561 w 780906"/>
                  <a:gd name="connsiteY2" fmla="*/ 734066 h 753327"/>
                  <a:gd name="connsiteX3" fmla="*/ 212550 w 780906"/>
                  <a:gd name="connsiteY3" fmla="*/ 714169 h 753327"/>
                  <a:gd name="connsiteX4" fmla="*/ 11093 w 780906"/>
                  <a:gd name="connsiteY4" fmla="*/ 460870 h 753327"/>
                  <a:gd name="connsiteX5" fmla="*/ 5796 w 780906"/>
                  <a:gd name="connsiteY5" fmla="*/ 301662 h 753327"/>
                  <a:gd name="connsiteX6" fmla="*/ 109480 w 780906"/>
                  <a:gd name="connsiteY6" fmla="*/ 110768 h 753327"/>
                  <a:gd name="connsiteX7" fmla="*/ 320853 w 780906"/>
                  <a:gd name="connsiteY7" fmla="*/ 6211 h 753327"/>
                  <a:gd name="connsiteX8" fmla="*/ 623184 w 780906"/>
                  <a:gd name="connsiteY8" fmla="*/ 71716 h 753327"/>
                  <a:gd name="connsiteX9" fmla="*/ 773639 w 780906"/>
                  <a:gd name="connsiteY9" fmla="*/ 292198 h 753327"/>
                  <a:gd name="connsiteX10" fmla="*/ 780906 w 780906"/>
                  <a:gd name="connsiteY10" fmla="*/ 367006 h 753327"/>
                  <a:gd name="connsiteX11" fmla="*/ 191426 w 780906"/>
                  <a:gd name="connsiteY11" fmla="*/ 356379 h 753327"/>
                  <a:gd name="connsiteX12" fmla="*/ 215490 w 780906"/>
                  <a:gd name="connsiteY12" fmla="*/ 466523 h 753327"/>
                  <a:gd name="connsiteX13" fmla="*/ 544630 w 780906"/>
                  <a:gd name="connsiteY13" fmla="*/ 499114 h 753327"/>
                  <a:gd name="connsiteX14" fmla="*/ 588623 w 780906"/>
                  <a:gd name="connsiteY14" fmla="*/ 386515 h 753327"/>
                  <a:gd name="connsiteX15" fmla="*/ 565173 w 780906"/>
                  <a:gd name="connsiteY15" fmla="*/ 277566 h 753327"/>
                  <a:gd name="connsiteX16" fmla="*/ 248371 w 780906"/>
                  <a:gd name="connsiteY16" fmla="*/ 236545 h 753327"/>
                  <a:gd name="connsiteX17" fmla="*/ 191426 w 780906"/>
                  <a:gd name="connsiteY17" fmla="*/ 356379 h 753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80906" h="753327">
                    <a:moveTo>
                      <a:pt x="780906" y="367006"/>
                    </a:moveTo>
                    <a:cubicBezTo>
                      <a:pt x="779324" y="451503"/>
                      <a:pt x="758361" y="529670"/>
                      <a:pt x="708651" y="598696"/>
                    </a:cubicBezTo>
                    <a:cubicBezTo>
                      <a:pt x="660265" y="665848"/>
                      <a:pt x="595729" y="711004"/>
                      <a:pt x="516561" y="734066"/>
                    </a:cubicBezTo>
                    <a:cubicBezTo>
                      <a:pt x="413071" y="764203"/>
                      <a:pt x="310711" y="760004"/>
                      <a:pt x="212550" y="714169"/>
                    </a:cubicBezTo>
                    <a:cubicBezTo>
                      <a:pt x="104054" y="663490"/>
                      <a:pt x="38323" y="576829"/>
                      <a:pt x="11093" y="460870"/>
                    </a:cubicBezTo>
                    <a:cubicBezTo>
                      <a:pt x="-1245" y="408318"/>
                      <a:pt x="-3700" y="355119"/>
                      <a:pt x="5796" y="301662"/>
                    </a:cubicBezTo>
                    <a:cubicBezTo>
                      <a:pt x="19136" y="226499"/>
                      <a:pt x="54408" y="163126"/>
                      <a:pt x="109480" y="110768"/>
                    </a:cubicBezTo>
                    <a:cubicBezTo>
                      <a:pt x="169010" y="54145"/>
                      <a:pt x="239973" y="19648"/>
                      <a:pt x="320853" y="6211"/>
                    </a:cubicBezTo>
                    <a:cubicBezTo>
                      <a:pt x="430125" y="-11941"/>
                      <a:pt x="531516" y="9635"/>
                      <a:pt x="623184" y="71716"/>
                    </a:cubicBezTo>
                    <a:cubicBezTo>
                      <a:pt x="701997" y="125109"/>
                      <a:pt x="753419" y="198334"/>
                      <a:pt x="773639" y="292198"/>
                    </a:cubicBezTo>
                    <a:cubicBezTo>
                      <a:pt x="778904" y="316973"/>
                      <a:pt x="780939" y="342070"/>
                      <a:pt x="780906" y="367006"/>
                    </a:cubicBezTo>
                    <a:close/>
                    <a:moveTo>
                      <a:pt x="191426" y="356379"/>
                    </a:moveTo>
                    <a:cubicBezTo>
                      <a:pt x="192266" y="404377"/>
                      <a:pt x="199727" y="435418"/>
                      <a:pt x="215490" y="466523"/>
                    </a:cubicBezTo>
                    <a:cubicBezTo>
                      <a:pt x="280736" y="594981"/>
                      <a:pt x="455449" y="612327"/>
                      <a:pt x="544630" y="499114"/>
                    </a:cubicBezTo>
                    <a:cubicBezTo>
                      <a:pt x="570631" y="466071"/>
                      <a:pt x="584488" y="428118"/>
                      <a:pt x="588623" y="386515"/>
                    </a:cubicBezTo>
                    <a:cubicBezTo>
                      <a:pt x="592467" y="347755"/>
                      <a:pt x="585393" y="311223"/>
                      <a:pt x="565173" y="277566"/>
                    </a:cubicBezTo>
                    <a:cubicBezTo>
                      <a:pt x="499345" y="167874"/>
                      <a:pt x="346855" y="141259"/>
                      <a:pt x="248371" y="236545"/>
                    </a:cubicBezTo>
                    <a:cubicBezTo>
                      <a:pt x="211614" y="272075"/>
                      <a:pt x="191361" y="315358"/>
                      <a:pt x="191426" y="356379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6" name="Vrije vorm: vorm 15">
                <a:extLst>
                  <a:ext uri="{FF2B5EF4-FFF2-40B4-BE49-F238E27FC236}">
                    <a16:creationId xmlns:a16="http://schemas.microsoft.com/office/drawing/2014/main" id="{9C3C5DE1-7B93-432E-B3E9-96AA2EB7EEBD}"/>
                  </a:ext>
                </a:extLst>
              </p:cNvPr>
              <p:cNvSpPr/>
              <p:nvPr/>
            </p:nvSpPr>
            <p:spPr>
              <a:xfrm>
                <a:off x="2488876" y="2678483"/>
                <a:ext cx="736114" cy="753505"/>
              </a:xfrm>
              <a:custGeom>
                <a:avLst/>
                <a:gdLst>
                  <a:gd name="connsiteX0" fmla="*/ 700821 w 739427"/>
                  <a:gd name="connsiteY0" fmla="*/ 198723 h 753556"/>
                  <a:gd name="connsiteX1" fmla="*/ 528209 w 739427"/>
                  <a:gd name="connsiteY1" fmla="*/ 271075 h 753556"/>
                  <a:gd name="connsiteX2" fmla="*/ 515127 w 739427"/>
                  <a:gd name="connsiteY2" fmla="*/ 244460 h 753556"/>
                  <a:gd name="connsiteX3" fmla="*/ 405629 w 739427"/>
                  <a:gd name="connsiteY3" fmla="*/ 161997 h 753556"/>
                  <a:gd name="connsiteX4" fmla="*/ 231659 w 739427"/>
                  <a:gd name="connsiteY4" fmla="*/ 239841 h 753556"/>
                  <a:gd name="connsiteX5" fmla="*/ 193351 w 739427"/>
                  <a:gd name="connsiteY5" fmla="*/ 354992 h 753556"/>
                  <a:gd name="connsiteX6" fmla="*/ 219805 w 739427"/>
                  <a:gd name="connsiteY6" fmla="*/ 500601 h 753556"/>
                  <a:gd name="connsiteX7" fmla="*/ 317159 w 739427"/>
                  <a:gd name="connsiteY7" fmla="*/ 591333 h 753556"/>
                  <a:gd name="connsiteX8" fmla="*/ 450203 w 739427"/>
                  <a:gd name="connsiteY8" fmla="*/ 588038 h 753556"/>
                  <a:gd name="connsiteX9" fmla="*/ 524042 w 739427"/>
                  <a:gd name="connsiteY9" fmla="*/ 491557 h 753556"/>
                  <a:gd name="connsiteX10" fmla="*/ 524785 w 739427"/>
                  <a:gd name="connsiteY10" fmla="*/ 480220 h 753556"/>
                  <a:gd name="connsiteX11" fmla="*/ 376236 w 739427"/>
                  <a:gd name="connsiteY11" fmla="*/ 480220 h 753556"/>
                  <a:gd name="connsiteX12" fmla="*/ 376236 w 739427"/>
                  <a:gd name="connsiteY12" fmla="*/ 337452 h 753556"/>
                  <a:gd name="connsiteX13" fmla="*/ 739259 w 739427"/>
                  <a:gd name="connsiteY13" fmla="*/ 336806 h 753556"/>
                  <a:gd name="connsiteX14" fmla="*/ 739194 w 739427"/>
                  <a:gd name="connsiteY14" fmla="*/ 371917 h 753556"/>
                  <a:gd name="connsiteX15" fmla="*/ 726113 w 739427"/>
                  <a:gd name="connsiteY15" fmla="*/ 484419 h 753556"/>
                  <a:gd name="connsiteX16" fmla="*/ 597138 w 739427"/>
                  <a:gd name="connsiteY16" fmla="*/ 686780 h 753556"/>
                  <a:gd name="connsiteX17" fmla="*/ 459280 w 739427"/>
                  <a:gd name="connsiteY17" fmla="*/ 745502 h 753556"/>
                  <a:gd name="connsiteX18" fmla="*/ 229140 w 739427"/>
                  <a:gd name="connsiteY18" fmla="*/ 727543 h 753556"/>
                  <a:gd name="connsiteX19" fmla="*/ 10596 w 739427"/>
                  <a:gd name="connsiteY19" fmla="*/ 472080 h 753556"/>
                  <a:gd name="connsiteX20" fmla="*/ 27296 w 739427"/>
                  <a:gd name="connsiteY20" fmla="*/ 228568 h 753556"/>
                  <a:gd name="connsiteX21" fmla="*/ 266479 w 739427"/>
                  <a:gd name="connsiteY21" fmla="*/ 15612 h 753556"/>
                  <a:gd name="connsiteX22" fmla="*/ 486348 w 739427"/>
                  <a:gd name="connsiteY22" fmla="*/ 13287 h 753556"/>
                  <a:gd name="connsiteX23" fmla="*/ 700434 w 739427"/>
                  <a:gd name="connsiteY23" fmla="*/ 195363 h 753556"/>
                  <a:gd name="connsiteX24" fmla="*/ 700821 w 739427"/>
                  <a:gd name="connsiteY24" fmla="*/ 198723 h 753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39427" h="753556">
                    <a:moveTo>
                      <a:pt x="700821" y="198723"/>
                    </a:moveTo>
                    <a:cubicBezTo>
                      <a:pt x="643553" y="222722"/>
                      <a:pt x="585994" y="246850"/>
                      <a:pt x="528209" y="271075"/>
                    </a:cubicBezTo>
                    <a:cubicBezTo>
                      <a:pt x="523525" y="261482"/>
                      <a:pt x="519714" y="252761"/>
                      <a:pt x="515127" y="244460"/>
                    </a:cubicBezTo>
                    <a:cubicBezTo>
                      <a:pt x="490966" y="200628"/>
                      <a:pt x="455759" y="170977"/>
                      <a:pt x="405629" y="161997"/>
                    </a:cubicBezTo>
                    <a:cubicBezTo>
                      <a:pt x="335182" y="149368"/>
                      <a:pt x="270517" y="178567"/>
                      <a:pt x="231659" y="239841"/>
                    </a:cubicBezTo>
                    <a:cubicBezTo>
                      <a:pt x="209340" y="275016"/>
                      <a:pt x="197292" y="313615"/>
                      <a:pt x="193351" y="354992"/>
                    </a:cubicBezTo>
                    <a:cubicBezTo>
                      <a:pt x="188474" y="406058"/>
                      <a:pt x="196614" y="454799"/>
                      <a:pt x="219805" y="500601"/>
                    </a:cubicBezTo>
                    <a:cubicBezTo>
                      <a:pt x="241091" y="542592"/>
                      <a:pt x="272100" y="574924"/>
                      <a:pt x="317159" y="591333"/>
                    </a:cubicBezTo>
                    <a:cubicBezTo>
                      <a:pt x="361733" y="607548"/>
                      <a:pt x="406598" y="606482"/>
                      <a:pt x="450203" y="588038"/>
                    </a:cubicBezTo>
                    <a:cubicBezTo>
                      <a:pt x="492678" y="570079"/>
                      <a:pt x="516322" y="536616"/>
                      <a:pt x="524042" y="491557"/>
                    </a:cubicBezTo>
                    <a:cubicBezTo>
                      <a:pt x="524591" y="488263"/>
                      <a:pt x="524494" y="484871"/>
                      <a:pt x="524785" y="480220"/>
                    </a:cubicBezTo>
                    <a:cubicBezTo>
                      <a:pt x="475107" y="480220"/>
                      <a:pt x="426011" y="480220"/>
                      <a:pt x="376236" y="480220"/>
                    </a:cubicBezTo>
                    <a:cubicBezTo>
                      <a:pt x="376236" y="431769"/>
                      <a:pt x="376236" y="384611"/>
                      <a:pt x="376236" y="337452"/>
                    </a:cubicBezTo>
                    <a:cubicBezTo>
                      <a:pt x="384537" y="335224"/>
                      <a:pt x="724304" y="334578"/>
                      <a:pt x="739259" y="336806"/>
                    </a:cubicBezTo>
                    <a:cubicBezTo>
                      <a:pt x="739259" y="348467"/>
                      <a:pt x="739679" y="360224"/>
                      <a:pt x="739194" y="371917"/>
                    </a:cubicBezTo>
                    <a:cubicBezTo>
                      <a:pt x="737547" y="409708"/>
                      <a:pt x="734672" y="447403"/>
                      <a:pt x="726113" y="484419"/>
                    </a:cubicBezTo>
                    <a:cubicBezTo>
                      <a:pt x="706959" y="567043"/>
                      <a:pt x="665356" y="635520"/>
                      <a:pt x="597138" y="686780"/>
                    </a:cubicBezTo>
                    <a:cubicBezTo>
                      <a:pt x="556116" y="717627"/>
                      <a:pt x="509571" y="736297"/>
                      <a:pt x="459280" y="745502"/>
                    </a:cubicBezTo>
                    <a:cubicBezTo>
                      <a:pt x="381016" y="759779"/>
                      <a:pt x="303721" y="755838"/>
                      <a:pt x="229140" y="727543"/>
                    </a:cubicBezTo>
                    <a:cubicBezTo>
                      <a:pt x="110210" y="682387"/>
                      <a:pt x="37664" y="595855"/>
                      <a:pt x="10596" y="472080"/>
                    </a:cubicBezTo>
                    <a:cubicBezTo>
                      <a:pt x="-7427" y="389650"/>
                      <a:pt x="-2841" y="307672"/>
                      <a:pt x="27296" y="228568"/>
                    </a:cubicBezTo>
                    <a:cubicBezTo>
                      <a:pt x="69964" y="116648"/>
                      <a:pt x="151619" y="46588"/>
                      <a:pt x="266479" y="15612"/>
                    </a:cubicBezTo>
                    <a:cubicBezTo>
                      <a:pt x="339252" y="-4026"/>
                      <a:pt x="413058" y="-5512"/>
                      <a:pt x="486348" y="13287"/>
                    </a:cubicBezTo>
                    <a:cubicBezTo>
                      <a:pt x="587028" y="39095"/>
                      <a:pt x="656505" y="102403"/>
                      <a:pt x="700434" y="195363"/>
                    </a:cubicBezTo>
                    <a:cubicBezTo>
                      <a:pt x="700692" y="195945"/>
                      <a:pt x="700595" y="196785"/>
                      <a:pt x="700821" y="198723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7" name="Vrije vorm: vorm 16">
                <a:extLst>
                  <a:ext uri="{FF2B5EF4-FFF2-40B4-BE49-F238E27FC236}">
                    <a16:creationId xmlns:a16="http://schemas.microsoft.com/office/drawing/2014/main" id="{4A0AC668-38A4-427A-881E-C21C6B42A142}"/>
                  </a:ext>
                </a:extLst>
              </p:cNvPr>
              <p:cNvSpPr/>
              <p:nvPr/>
            </p:nvSpPr>
            <p:spPr>
              <a:xfrm>
                <a:off x="914160" y="2706393"/>
                <a:ext cx="540436" cy="697685"/>
              </a:xfrm>
              <a:custGeom>
                <a:avLst/>
                <a:gdLst>
                  <a:gd name="connsiteX0" fmla="*/ 32 w 537653"/>
                  <a:gd name="connsiteY0" fmla="*/ 8 h 705606"/>
                  <a:gd name="connsiteX1" fmla="*/ 12306 w 537653"/>
                  <a:gd name="connsiteY1" fmla="*/ 8 h 705606"/>
                  <a:gd name="connsiteX2" fmla="*/ 265605 w 537653"/>
                  <a:gd name="connsiteY2" fmla="*/ 40 h 705606"/>
                  <a:gd name="connsiteX3" fmla="*/ 367997 w 537653"/>
                  <a:gd name="connsiteY3" fmla="*/ 16191 h 705606"/>
                  <a:gd name="connsiteX4" fmla="*/ 467708 w 537653"/>
                  <a:gd name="connsiteY4" fmla="*/ 139513 h 705606"/>
                  <a:gd name="connsiteX5" fmla="*/ 465383 w 537653"/>
                  <a:gd name="connsiteY5" fmla="*/ 236252 h 705606"/>
                  <a:gd name="connsiteX6" fmla="*/ 402591 w 537653"/>
                  <a:gd name="connsiteY6" fmla="*/ 322688 h 705606"/>
                  <a:gd name="connsiteX7" fmla="*/ 393159 w 537653"/>
                  <a:gd name="connsiteY7" fmla="*/ 328567 h 705606"/>
                  <a:gd name="connsiteX8" fmla="*/ 414639 w 537653"/>
                  <a:gd name="connsiteY8" fmla="*/ 332927 h 705606"/>
                  <a:gd name="connsiteX9" fmla="*/ 519906 w 537653"/>
                  <a:gd name="connsiteY9" fmla="*/ 414841 h 705606"/>
                  <a:gd name="connsiteX10" fmla="*/ 535216 w 537653"/>
                  <a:gd name="connsiteY10" fmla="*/ 470947 h 705606"/>
                  <a:gd name="connsiteX11" fmla="*/ 532697 w 537653"/>
                  <a:gd name="connsiteY11" fmla="*/ 556381 h 705606"/>
                  <a:gd name="connsiteX12" fmla="*/ 441933 w 537653"/>
                  <a:gd name="connsiteY12" fmla="*/ 672177 h 705606"/>
                  <a:gd name="connsiteX13" fmla="*/ 340284 w 537653"/>
                  <a:gd name="connsiteY13" fmla="*/ 701764 h 705606"/>
                  <a:gd name="connsiteX14" fmla="*/ 270547 w 537653"/>
                  <a:gd name="connsiteY14" fmla="*/ 705382 h 705606"/>
                  <a:gd name="connsiteX15" fmla="*/ 12662 w 537653"/>
                  <a:gd name="connsiteY15" fmla="*/ 705511 h 705606"/>
                  <a:gd name="connsiteX16" fmla="*/ 0 w 537653"/>
                  <a:gd name="connsiteY16" fmla="*/ 705511 h 705606"/>
                  <a:gd name="connsiteX17" fmla="*/ 32 w 537653"/>
                  <a:gd name="connsiteY17" fmla="*/ 8 h 705606"/>
                  <a:gd name="connsiteX18" fmla="*/ 183724 w 537653"/>
                  <a:gd name="connsiteY18" fmla="*/ 564779 h 705606"/>
                  <a:gd name="connsiteX19" fmla="*/ 224487 w 537653"/>
                  <a:gd name="connsiteY19" fmla="*/ 564714 h 705606"/>
                  <a:gd name="connsiteX20" fmla="*/ 264507 w 537653"/>
                  <a:gd name="connsiteY20" fmla="*/ 562744 h 705606"/>
                  <a:gd name="connsiteX21" fmla="*/ 307919 w 537653"/>
                  <a:gd name="connsiteY21" fmla="*/ 553248 h 705606"/>
                  <a:gd name="connsiteX22" fmla="*/ 352009 w 537653"/>
                  <a:gd name="connsiteY22" fmla="*/ 495172 h 705606"/>
                  <a:gd name="connsiteX23" fmla="*/ 303526 w 537653"/>
                  <a:gd name="connsiteY23" fmla="*/ 421559 h 705606"/>
                  <a:gd name="connsiteX24" fmla="*/ 272195 w 537653"/>
                  <a:gd name="connsiteY24" fmla="*/ 415390 h 705606"/>
                  <a:gd name="connsiteX25" fmla="*/ 188601 w 537653"/>
                  <a:gd name="connsiteY25" fmla="*/ 413452 h 705606"/>
                  <a:gd name="connsiteX26" fmla="*/ 183724 w 537653"/>
                  <a:gd name="connsiteY26" fmla="*/ 414195 h 705606"/>
                  <a:gd name="connsiteX27" fmla="*/ 183724 w 537653"/>
                  <a:gd name="connsiteY27" fmla="*/ 564779 h 705606"/>
                  <a:gd name="connsiteX28" fmla="*/ 183530 w 537653"/>
                  <a:gd name="connsiteY28" fmla="*/ 277015 h 705606"/>
                  <a:gd name="connsiteX29" fmla="*/ 250780 w 537653"/>
                  <a:gd name="connsiteY29" fmla="*/ 272364 h 705606"/>
                  <a:gd name="connsiteX30" fmla="*/ 301523 w 537653"/>
                  <a:gd name="connsiteY30" fmla="*/ 222073 h 705606"/>
                  <a:gd name="connsiteX31" fmla="*/ 250424 w 537653"/>
                  <a:gd name="connsiteY31" fmla="*/ 145004 h 705606"/>
                  <a:gd name="connsiteX32" fmla="*/ 212988 w 537653"/>
                  <a:gd name="connsiteY32" fmla="*/ 140644 h 705606"/>
                  <a:gd name="connsiteX33" fmla="*/ 183530 w 537653"/>
                  <a:gd name="connsiteY33" fmla="*/ 140514 h 705606"/>
                  <a:gd name="connsiteX34" fmla="*/ 183530 w 537653"/>
                  <a:gd name="connsiteY34" fmla="*/ 277015 h 70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37653" h="705606">
                    <a:moveTo>
                      <a:pt x="32" y="8"/>
                    </a:moveTo>
                    <a:cubicBezTo>
                      <a:pt x="4813" y="8"/>
                      <a:pt x="8560" y="8"/>
                      <a:pt x="12306" y="8"/>
                    </a:cubicBezTo>
                    <a:cubicBezTo>
                      <a:pt x="96739" y="8"/>
                      <a:pt x="181172" y="-24"/>
                      <a:pt x="265605" y="40"/>
                    </a:cubicBezTo>
                    <a:cubicBezTo>
                      <a:pt x="300554" y="73"/>
                      <a:pt x="334954" y="4046"/>
                      <a:pt x="367997" y="16191"/>
                    </a:cubicBezTo>
                    <a:cubicBezTo>
                      <a:pt x="425783" y="37444"/>
                      <a:pt x="458051" y="79467"/>
                      <a:pt x="467708" y="139513"/>
                    </a:cubicBezTo>
                    <a:cubicBezTo>
                      <a:pt x="472909" y="171846"/>
                      <a:pt x="472941" y="204178"/>
                      <a:pt x="465383" y="236252"/>
                    </a:cubicBezTo>
                    <a:cubicBezTo>
                      <a:pt x="456532" y="273785"/>
                      <a:pt x="435989" y="302920"/>
                      <a:pt x="402591" y="322688"/>
                    </a:cubicBezTo>
                    <a:cubicBezTo>
                      <a:pt x="400039" y="324206"/>
                      <a:pt x="397552" y="325821"/>
                      <a:pt x="393159" y="328567"/>
                    </a:cubicBezTo>
                    <a:cubicBezTo>
                      <a:pt x="401622" y="330279"/>
                      <a:pt x="408147" y="331441"/>
                      <a:pt x="414639" y="332927"/>
                    </a:cubicBezTo>
                    <a:cubicBezTo>
                      <a:pt x="462443" y="343877"/>
                      <a:pt x="499040" y="369297"/>
                      <a:pt x="519906" y="414841"/>
                    </a:cubicBezTo>
                    <a:cubicBezTo>
                      <a:pt x="528078" y="432671"/>
                      <a:pt x="532858" y="451534"/>
                      <a:pt x="535216" y="470947"/>
                    </a:cubicBezTo>
                    <a:cubicBezTo>
                      <a:pt x="538704" y="499532"/>
                      <a:pt x="538931" y="528053"/>
                      <a:pt x="532697" y="556381"/>
                    </a:cubicBezTo>
                    <a:cubicBezTo>
                      <a:pt x="521004" y="609547"/>
                      <a:pt x="489673" y="647306"/>
                      <a:pt x="441933" y="672177"/>
                    </a:cubicBezTo>
                    <a:cubicBezTo>
                      <a:pt x="410052" y="688812"/>
                      <a:pt x="375814" y="698018"/>
                      <a:pt x="340284" y="701764"/>
                    </a:cubicBezTo>
                    <a:cubicBezTo>
                      <a:pt x="317157" y="704187"/>
                      <a:pt x="293804" y="705285"/>
                      <a:pt x="270547" y="705382"/>
                    </a:cubicBezTo>
                    <a:cubicBezTo>
                      <a:pt x="184596" y="705770"/>
                      <a:pt x="98613" y="705544"/>
                      <a:pt x="12662" y="705511"/>
                    </a:cubicBezTo>
                    <a:cubicBezTo>
                      <a:pt x="8560" y="705511"/>
                      <a:pt x="4457" y="705511"/>
                      <a:pt x="0" y="705511"/>
                    </a:cubicBezTo>
                    <a:cubicBezTo>
                      <a:pt x="32" y="469945"/>
                      <a:pt x="32" y="235833"/>
                      <a:pt x="32" y="8"/>
                    </a:cubicBezTo>
                    <a:close/>
                    <a:moveTo>
                      <a:pt x="183724" y="564779"/>
                    </a:moveTo>
                    <a:cubicBezTo>
                      <a:pt x="197872" y="564779"/>
                      <a:pt x="211179" y="565005"/>
                      <a:pt x="224487" y="564714"/>
                    </a:cubicBezTo>
                    <a:cubicBezTo>
                      <a:pt x="237827" y="564424"/>
                      <a:pt x="251329" y="564585"/>
                      <a:pt x="264507" y="562744"/>
                    </a:cubicBezTo>
                    <a:cubicBezTo>
                      <a:pt x="279139" y="560709"/>
                      <a:pt x="293965" y="557964"/>
                      <a:pt x="307919" y="553248"/>
                    </a:cubicBezTo>
                    <a:cubicBezTo>
                      <a:pt x="335213" y="544010"/>
                      <a:pt x="350620" y="524242"/>
                      <a:pt x="352009" y="495172"/>
                    </a:cubicBezTo>
                    <a:cubicBezTo>
                      <a:pt x="353688" y="459415"/>
                      <a:pt x="340251" y="432929"/>
                      <a:pt x="303526" y="421559"/>
                    </a:cubicBezTo>
                    <a:cubicBezTo>
                      <a:pt x="293384" y="418426"/>
                      <a:pt x="282725" y="415874"/>
                      <a:pt x="272195" y="415390"/>
                    </a:cubicBezTo>
                    <a:cubicBezTo>
                      <a:pt x="244352" y="414066"/>
                      <a:pt x="216477" y="413969"/>
                      <a:pt x="188601" y="413452"/>
                    </a:cubicBezTo>
                    <a:cubicBezTo>
                      <a:pt x="187148" y="413420"/>
                      <a:pt x="185727" y="413872"/>
                      <a:pt x="183724" y="414195"/>
                    </a:cubicBezTo>
                    <a:cubicBezTo>
                      <a:pt x="183724" y="464131"/>
                      <a:pt x="183724" y="513615"/>
                      <a:pt x="183724" y="564779"/>
                    </a:cubicBezTo>
                    <a:close/>
                    <a:moveTo>
                      <a:pt x="183530" y="277015"/>
                    </a:moveTo>
                    <a:cubicBezTo>
                      <a:pt x="206980" y="277145"/>
                      <a:pt x="229106" y="277306"/>
                      <a:pt x="250780" y="272364"/>
                    </a:cubicBezTo>
                    <a:cubicBezTo>
                      <a:pt x="277944" y="266163"/>
                      <a:pt x="297615" y="251369"/>
                      <a:pt x="301523" y="222073"/>
                    </a:cubicBezTo>
                    <a:cubicBezTo>
                      <a:pt x="306756" y="182763"/>
                      <a:pt x="292770" y="153951"/>
                      <a:pt x="250424" y="145004"/>
                    </a:cubicBezTo>
                    <a:cubicBezTo>
                      <a:pt x="238182" y="142420"/>
                      <a:pt x="225521" y="141516"/>
                      <a:pt x="212988" y="140644"/>
                    </a:cubicBezTo>
                    <a:cubicBezTo>
                      <a:pt x="203298" y="139965"/>
                      <a:pt x="193479" y="140514"/>
                      <a:pt x="183530" y="140514"/>
                    </a:cubicBezTo>
                    <a:cubicBezTo>
                      <a:pt x="183530" y="186542"/>
                      <a:pt x="183530" y="231084"/>
                      <a:pt x="183530" y="277015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8" name="Vrije vorm: vorm 17">
                <a:extLst>
                  <a:ext uri="{FF2B5EF4-FFF2-40B4-BE49-F238E27FC236}">
                    <a16:creationId xmlns:a16="http://schemas.microsoft.com/office/drawing/2014/main" id="{3CB2754D-1508-4359-94AC-F52D905BAD5D}"/>
                  </a:ext>
                </a:extLst>
              </p:cNvPr>
              <p:cNvSpPr/>
              <p:nvPr/>
            </p:nvSpPr>
            <p:spPr>
              <a:xfrm>
                <a:off x="1529139" y="3487803"/>
                <a:ext cx="587022" cy="697685"/>
              </a:xfrm>
              <a:custGeom>
                <a:avLst/>
                <a:gdLst>
                  <a:gd name="connsiteX0" fmla="*/ 366297 w 586940"/>
                  <a:gd name="connsiteY0" fmla="*/ 417125 h 704888"/>
                  <a:gd name="connsiteX1" fmla="*/ 586940 w 586940"/>
                  <a:gd name="connsiteY1" fmla="*/ 704856 h 704888"/>
                  <a:gd name="connsiteX2" fmla="*/ 358286 w 586940"/>
                  <a:gd name="connsiteY2" fmla="*/ 704856 h 704888"/>
                  <a:gd name="connsiteX3" fmla="*/ 186772 w 586940"/>
                  <a:gd name="connsiteY3" fmla="*/ 436085 h 704888"/>
                  <a:gd name="connsiteX4" fmla="*/ 184414 w 586940"/>
                  <a:gd name="connsiteY4" fmla="*/ 436796 h 704888"/>
                  <a:gd name="connsiteX5" fmla="*/ 184414 w 586940"/>
                  <a:gd name="connsiteY5" fmla="*/ 704888 h 704888"/>
                  <a:gd name="connsiteX6" fmla="*/ 2531 w 586940"/>
                  <a:gd name="connsiteY6" fmla="*/ 704888 h 704888"/>
                  <a:gd name="connsiteX7" fmla="*/ 1432 w 586940"/>
                  <a:gd name="connsiteY7" fmla="*/ 1000 h 704888"/>
                  <a:gd name="connsiteX8" fmla="*/ 9960 w 586940"/>
                  <a:gd name="connsiteY8" fmla="*/ 128 h 704888"/>
                  <a:gd name="connsiteX9" fmla="*/ 280539 w 586940"/>
                  <a:gd name="connsiteY9" fmla="*/ 225 h 704888"/>
                  <a:gd name="connsiteX10" fmla="*/ 402279 w 586940"/>
                  <a:gd name="connsiteY10" fmla="*/ 23836 h 704888"/>
                  <a:gd name="connsiteX11" fmla="*/ 513489 w 586940"/>
                  <a:gd name="connsiteY11" fmla="*/ 157495 h 704888"/>
                  <a:gd name="connsiteX12" fmla="*/ 502152 w 586940"/>
                  <a:gd name="connsiteY12" fmla="*/ 308079 h 704888"/>
                  <a:gd name="connsiteX13" fmla="*/ 377020 w 586940"/>
                  <a:gd name="connsiteY13" fmla="*/ 414347 h 704888"/>
                  <a:gd name="connsiteX14" fmla="*/ 366297 w 586940"/>
                  <a:gd name="connsiteY14" fmla="*/ 417125 h 704888"/>
                  <a:gd name="connsiteX15" fmla="*/ 184834 w 586940"/>
                  <a:gd name="connsiteY15" fmla="*/ 141183 h 704888"/>
                  <a:gd name="connsiteX16" fmla="*/ 184834 w 586940"/>
                  <a:gd name="connsiteY16" fmla="*/ 316736 h 704888"/>
                  <a:gd name="connsiteX17" fmla="*/ 238872 w 586940"/>
                  <a:gd name="connsiteY17" fmla="*/ 314022 h 704888"/>
                  <a:gd name="connsiteX18" fmla="*/ 281961 w 586940"/>
                  <a:gd name="connsiteY18" fmla="*/ 303428 h 704888"/>
                  <a:gd name="connsiteX19" fmla="*/ 326244 w 586940"/>
                  <a:gd name="connsiteY19" fmla="*/ 251909 h 704888"/>
                  <a:gd name="connsiteX20" fmla="*/ 328828 w 586940"/>
                  <a:gd name="connsiteY20" fmla="*/ 231527 h 704888"/>
                  <a:gd name="connsiteX21" fmla="*/ 273724 w 586940"/>
                  <a:gd name="connsiteY21" fmla="*/ 150195 h 704888"/>
                  <a:gd name="connsiteX22" fmla="*/ 184834 w 586940"/>
                  <a:gd name="connsiteY22" fmla="*/ 141183 h 704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6940" h="704888">
                    <a:moveTo>
                      <a:pt x="366297" y="417125"/>
                    </a:moveTo>
                    <a:cubicBezTo>
                      <a:pt x="440071" y="513348"/>
                      <a:pt x="512972" y="608407"/>
                      <a:pt x="586940" y="704856"/>
                    </a:cubicBezTo>
                    <a:cubicBezTo>
                      <a:pt x="509581" y="704856"/>
                      <a:pt x="434160" y="704856"/>
                      <a:pt x="358286" y="704856"/>
                    </a:cubicBezTo>
                    <a:cubicBezTo>
                      <a:pt x="301147" y="615352"/>
                      <a:pt x="243975" y="525719"/>
                      <a:pt x="186772" y="436085"/>
                    </a:cubicBezTo>
                    <a:cubicBezTo>
                      <a:pt x="185996" y="436311"/>
                      <a:pt x="185189" y="436570"/>
                      <a:pt x="184414" y="436796"/>
                    </a:cubicBezTo>
                    <a:cubicBezTo>
                      <a:pt x="184414" y="525912"/>
                      <a:pt x="184414" y="615061"/>
                      <a:pt x="184414" y="704888"/>
                    </a:cubicBezTo>
                    <a:cubicBezTo>
                      <a:pt x="122946" y="704888"/>
                      <a:pt x="62738" y="704888"/>
                      <a:pt x="2531" y="704888"/>
                    </a:cubicBezTo>
                    <a:cubicBezTo>
                      <a:pt x="44" y="696975"/>
                      <a:pt x="-1119" y="23643"/>
                      <a:pt x="1432" y="1000"/>
                    </a:cubicBezTo>
                    <a:cubicBezTo>
                      <a:pt x="4146" y="709"/>
                      <a:pt x="7053" y="128"/>
                      <a:pt x="9960" y="128"/>
                    </a:cubicBezTo>
                    <a:cubicBezTo>
                      <a:pt x="100142" y="96"/>
                      <a:pt x="190357" y="-195"/>
                      <a:pt x="280539" y="225"/>
                    </a:cubicBezTo>
                    <a:cubicBezTo>
                      <a:pt x="322498" y="419"/>
                      <a:pt x="363487" y="6814"/>
                      <a:pt x="402279" y="23836"/>
                    </a:cubicBezTo>
                    <a:cubicBezTo>
                      <a:pt x="461615" y="49838"/>
                      <a:pt x="499374" y="94025"/>
                      <a:pt x="513489" y="157495"/>
                    </a:cubicBezTo>
                    <a:cubicBezTo>
                      <a:pt x="524859" y="208723"/>
                      <a:pt x="522921" y="259273"/>
                      <a:pt x="502152" y="308079"/>
                    </a:cubicBezTo>
                    <a:cubicBezTo>
                      <a:pt x="478217" y="364217"/>
                      <a:pt x="436324" y="399650"/>
                      <a:pt x="377020" y="414347"/>
                    </a:cubicBezTo>
                    <a:cubicBezTo>
                      <a:pt x="374016" y="415025"/>
                      <a:pt x="371109" y="415865"/>
                      <a:pt x="366297" y="417125"/>
                    </a:cubicBezTo>
                    <a:close/>
                    <a:moveTo>
                      <a:pt x="184834" y="141183"/>
                    </a:moveTo>
                    <a:cubicBezTo>
                      <a:pt x="184834" y="200067"/>
                      <a:pt x="184834" y="257529"/>
                      <a:pt x="184834" y="316736"/>
                    </a:cubicBezTo>
                    <a:cubicBezTo>
                      <a:pt x="203342" y="315928"/>
                      <a:pt x="221268" y="316251"/>
                      <a:pt x="238872" y="314022"/>
                    </a:cubicBezTo>
                    <a:cubicBezTo>
                      <a:pt x="253472" y="312181"/>
                      <a:pt x="268233" y="308660"/>
                      <a:pt x="281961" y="303428"/>
                    </a:cubicBezTo>
                    <a:cubicBezTo>
                      <a:pt x="305572" y="294448"/>
                      <a:pt x="320721" y="276909"/>
                      <a:pt x="326244" y="251909"/>
                    </a:cubicBezTo>
                    <a:cubicBezTo>
                      <a:pt x="327730" y="245223"/>
                      <a:pt x="328764" y="238343"/>
                      <a:pt x="328828" y="231527"/>
                    </a:cubicBezTo>
                    <a:cubicBezTo>
                      <a:pt x="329248" y="192767"/>
                      <a:pt x="314487" y="164052"/>
                      <a:pt x="273724" y="150195"/>
                    </a:cubicBezTo>
                    <a:cubicBezTo>
                      <a:pt x="245138" y="140408"/>
                      <a:pt x="215487" y="140279"/>
                      <a:pt x="184834" y="141183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9" name="Vrije vorm: vorm 18">
                <a:extLst>
                  <a:ext uri="{FF2B5EF4-FFF2-40B4-BE49-F238E27FC236}">
                    <a16:creationId xmlns:a16="http://schemas.microsoft.com/office/drawing/2014/main" id="{745C18E6-AB24-4C65-A930-793155B55F92}"/>
                  </a:ext>
                </a:extLst>
              </p:cNvPr>
              <p:cNvSpPr/>
              <p:nvPr/>
            </p:nvSpPr>
            <p:spPr>
              <a:xfrm>
                <a:off x="914160" y="3487803"/>
                <a:ext cx="540436" cy="697685"/>
              </a:xfrm>
              <a:custGeom>
                <a:avLst/>
                <a:gdLst>
                  <a:gd name="connsiteX0" fmla="*/ 0 w 536778"/>
                  <a:gd name="connsiteY0" fmla="*/ 0 h 705683"/>
                  <a:gd name="connsiteX1" fmla="*/ 11434 w 536778"/>
                  <a:gd name="connsiteY1" fmla="*/ 0 h 705683"/>
                  <a:gd name="connsiteX2" fmla="*/ 284275 w 536778"/>
                  <a:gd name="connsiteY2" fmla="*/ 65 h 705683"/>
                  <a:gd name="connsiteX3" fmla="*/ 381660 w 536778"/>
                  <a:gd name="connsiteY3" fmla="*/ 12694 h 705683"/>
                  <a:gd name="connsiteX4" fmla="*/ 474136 w 536778"/>
                  <a:gd name="connsiteY4" fmla="*/ 63373 h 705683"/>
                  <a:gd name="connsiteX5" fmla="*/ 530629 w 536778"/>
                  <a:gd name="connsiteY5" fmla="*/ 171159 h 705683"/>
                  <a:gd name="connsiteX6" fmla="*/ 523362 w 536778"/>
                  <a:gd name="connsiteY6" fmla="*/ 328752 h 705683"/>
                  <a:gd name="connsiteX7" fmla="*/ 385666 w 536778"/>
                  <a:gd name="connsiteY7" fmla="*/ 459698 h 705683"/>
                  <a:gd name="connsiteX8" fmla="*/ 295031 w 536778"/>
                  <a:gd name="connsiteY8" fmla="*/ 471358 h 705683"/>
                  <a:gd name="connsiteX9" fmla="*/ 195288 w 536778"/>
                  <a:gd name="connsiteY9" fmla="*/ 471358 h 705683"/>
                  <a:gd name="connsiteX10" fmla="*/ 183110 w 536778"/>
                  <a:gd name="connsiteY10" fmla="*/ 471358 h 705683"/>
                  <a:gd name="connsiteX11" fmla="*/ 183110 w 536778"/>
                  <a:gd name="connsiteY11" fmla="*/ 703113 h 705683"/>
                  <a:gd name="connsiteX12" fmla="*/ 0 w 536778"/>
                  <a:gd name="connsiteY12" fmla="*/ 704373 h 705683"/>
                  <a:gd name="connsiteX13" fmla="*/ 0 w 536778"/>
                  <a:gd name="connsiteY13" fmla="*/ 0 h 705683"/>
                  <a:gd name="connsiteX14" fmla="*/ 183498 w 536778"/>
                  <a:gd name="connsiteY14" fmla="*/ 147838 h 705683"/>
                  <a:gd name="connsiteX15" fmla="*/ 183498 w 536778"/>
                  <a:gd name="connsiteY15" fmla="*/ 323584 h 705683"/>
                  <a:gd name="connsiteX16" fmla="*/ 273325 w 536778"/>
                  <a:gd name="connsiteY16" fmla="*/ 320710 h 705683"/>
                  <a:gd name="connsiteX17" fmla="*/ 303138 w 536778"/>
                  <a:gd name="connsiteY17" fmla="*/ 312958 h 705683"/>
                  <a:gd name="connsiteX18" fmla="*/ 341124 w 536778"/>
                  <a:gd name="connsiteY18" fmla="*/ 270063 h 705683"/>
                  <a:gd name="connsiteX19" fmla="*/ 343934 w 536778"/>
                  <a:gd name="connsiteY19" fmla="*/ 217801 h 705683"/>
                  <a:gd name="connsiteX20" fmla="*/ 282725 w 536778"/>
                  <a:gd name="connsiteY20" fmla="*/ 152264 h 705683"/>
                  <a:gd name="connsiteX21" fmla="*/ 183498 w 536778"/>
                  <a:gd name="connsiteY21" fmla="*/ 147838 h 70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36778" h="705683">
                    <a:moveTo>
                      <a:pt x="0" y="0"/>
                    </a:moveTo>
                    <a:cubicBezTo>
                      <a:pt x="4619" y="0"/>
                      <a:pt x="8010" y="0"/>
                      <a:pt x="11434" y="0"/>
                    </a:cubicBezTo>
                    <a:cubicBezTo>
                      <a:pt x="102392" y="0"/>
                      <a:pt x="193317" y="0"/>
                      <a:pt x="284275" y="65"/>
                    </a:cubicBezTo>
                    <a:cubicBezTo>
                      <a:pt x="317254" y="97"/>
                      <a:pt x="349812" y="3682"/>
                      <a:pt x="381660" y="12694"/>
                    </a:cubicBezTo>
                    <a:cubicBezTo>
                      <a:pt x="416319" y="22546"/>
                      <a:pt x="447844" y="38211"/>
                      <a:pt x="474136" y="63373"/>
                    </a:cubicBezTo>
                    <a:cubicBezTo>
                      <a:pt x="505080" y="92928"/>
                      <a:pt x="522910" y="129589"/>
                      <a:pt x="530629" y="171159"/>
                    </a:cubicBezTo>
                    <a:cubicBezTo>
                      <a:pt x="540481" y="224164"/>
                      <a:pt x="538801" y="276975"/>
                      <a:pt x="523362" y="328752"/>
                    </a:cubicBezTo>
                    <a:cubicBezTo>
                      <a:pt x="502560" y="398457"/>
                      <a:pt x="455079" y="440835"/>
                      <a:pt x="385666" y="459698"/>
                    </a:cubicBezTo>
                    <a:cubicBezTo>
                      <a:pt x="356014" y="467773"/>
                      <a:pt x="325749" y="471326"/>
                      <a:pt x="295031" y="471358"/>
                    </a:cubicBezTo>
                    <a:cubicBezTo>
                      <a:pt x="261794" y="471391"/>
                      <a:pt x="228557" y="471358"/>
                      <a:pt x="195288" y="471358"/>
                    </a:cubicBezTo>
                    <a:cubicBezTo>
                      <a:pt x="191541" y="471358"/>
                      <a:pt x="187826" y="471358"/>
                      <a:pt x="183110" y="471358"/>
                    </a:cubicBezTo>
                    <a:cubicBezTo>
                      <a:pt x="183110" y="549396"/>
                      <a:pt x="183110" y="626400"/>
                      <a:pt x="183110" y="703113"/>
                    </a:cubicBezTo>
                    <a:cubicBezTo>
                      <a:pt x="174131" y="705762"/>
                      <a:pt x="20285" y="706666"/>
                      <a:pt x="0" y="704373"/>
                    </a:cubicBezTo>
                    <a:cubicBezTo>
                      <a:pt x="0" y="470131"/>
                      <a:pt x="0" y="235760"/>
                      <a:pt x="0" y="0"/>
                    </a:cubicBezTo>
                    <a:close/>
                    <a:moveTo>
                      <a:pt x="183498" y="147838"/>
                    </a:moveTo>
                    <a:cubicBezTo>
                      <a:pt x="183498" y="207110"/>
                      <a:pt x="183498" y="264927"/>
                      <a:pt x="183498" y="323584"/>
                    </a:cubicBezTo>
                    <a:cubicBezTo>
                      <a:pt x="214022" y="323875"/>
                      <a:pt x="243770" y="324812"/>
                      <a:pt x="273325" y="320710"/>
                    </a:cubicBezTo>
                    <a:cubicBezTo>
                      <a:pt x="283435" y="319321"/>
                      <a:pt x="293545" y="316543"/>
                      <a:pt x="303138" y="312958"/>
                    </a:cubicBezTo>
                    <a:cubicBezTo>
                      <a:pt x="323132" y="305464"/>
                      <a:pt x="335503" y="290477"/>
                      <a:pt x="341124" y="270063"/>
                    </a:cubicBezTo>
                    <a:cubicBezTo>
                      <a:pt x="345839" y="252911"/>
                      <a:pt x="346356" y="235502"/>
                      <a:pt x="343934" y="217801"/>
                    </a:cubicBezTo>
                    <a:cubicBezTo>
                      <a:pt x="338733" y="179687"/>
                      <a:pt x="320290" y="159628"/>
                      <a:pt x="282725" y="152264"/>
                    </a:cubicBezTo>
                    <a:cubicBezTo>
                      <a:pt x="250198" y="145933"/>
                      <a:pt x="217316" y="148452"/>
                      <a:pt x="183498" y="147838"/>
                    </a:cubicBezTo>
                    <a:close/>
                  </a:path>
                </a:pathLst>
              </a:custGeom>
              <a:solidFill>
                <a:srgbClr val="4359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0" name="Vrije vorm: vorm 19">
                <a:extLst>
                  <a:ext uri="{FF2B5EF4-FFF2-40B4-BE49-F238E27FC236}">
                    <a16:creationId xmlns:a16="http://schemas.microsoft.com/office/drawing/2014/main" id="{E076D86B-4B0E-44C3-A161-5C9DD6B0369A}"/>
                  </a:ext>
                </a:extLst>
              </p:cNvPr>
              <p:cNvSpPr/>
              <p:nvPr/>
            </p:nvSpPr>
            <p:spPr>
              <a:xfrm>
                <a:off x="4091549" y="3469198"/>
                <a:ext cx="521800" cy="734895"/>
              </a:xfrm>
              <a:custGeom>
                <a:avLst/>
                <a:gdLst>
                  <a:gd name="connsiteX0" fmla="*/ 419484 w 521220"/>
                  <a:gd name="connsiteY0" fmla="*/ 200376 h 743024"/>
                  <a:gd name="connsiteX1" fmla="*/ 409213 w 521220"/>
                  <a:gd name="connsiteY1" fmla="*/ 193011 h 743024"/>
                  <a:gd name="connsiteX2" fmla="*/ 306756 w 521220"/>
                  <a:gd name="connsiteY2" fmla="*/ 154154 h 743024"/>
                  <a:gd name="connsiteX3" fmla="*/ 241671 w 521220"/>
                  <a:gd name="connsiteY3" fmla="*/ 171564 h 743024"/>
                  <a:gd name="connsiteX4" fmla="*/ 222000 w 521220"/>
                  <a:gd name="connsiteY4" fmla="*/ 228897 h 743024"/>
                  <a:gd name="connsiteX5" fmla="*/ 241800 w 521220"/>
                  <a:gd name="connsiteY5" fmla="*/ 253607 h 743024"/>
                  <a:gd name="connsiteX6" fmla="*/ 284824 w 521220"/>
                  <a:gd name="connsiteY6" fmla="*/ 274667 h 743024"/>
                  <a:gd name="connsiteX7" fmla="*/ 378624 w 521220"/>
                  <a:gd name="connsiteY7" fmla="*/ 304512 h 743024"/>
                  <a:gd name="connsiteX8" fmla="*/ 459827 w 521220"/>
                  <a:gd name="connsiteY8" fmla="*/ 348408 h 743024"/>
                  <a:gd name="connsiteX9" fmla="*/ 519841 w 521220"/>
                  <a:gd name="connsiteY9" fmla="*/ 462816 h 743024"/>
                  <a:gd name="connsiteX10" fmla="*/ 502044 w 521220"/>
                  <a:gd name="connsiteY10" fmla="*/ 600189 h 743024"/>
                  <a:gd name="connsiteX11" fmla="*/ 424006 w 521220"/>
                  <a:gd name="connsiteY11" fmla="*/ 694958 h 743024"/>
                  <a:gd name="connsiteX12" fmla="*/ 293222 w 521220"/>
                  <a:gd name="connsiteY12" fmla="*/ 740405 h 743024"/>
                  <a:gd name="connsiteX13" fmla="*/ 6363 w 521220"/>
                  <a:gd name="connsiteY13" fmla="*/ 667244 h 743024"/>
                  <a:gd name="connsiteX14" fmla="*/ 0 w 521220"/>
                  <a:gd name="connsiteY14" fmla="*/ 662367 h 743024"/>
                  <a:gd name="connsiteX15" fmla="*/ 78328 w 521220"/>
                  <a:gd name="connsiteY15" fmla="*/ 514948 h 743024"/>
                  <a:gd name="connsiteX16" fmla="*/ 87631 w 521220"/>
                  <a:gd name="connsiteY16" fmla="*/ 522345 h 743024"/>
                  <a:gd name="connsiteX17" fmla="*/ 191767 w 521220"/>
                  <a:gd name="connsiteY17" fmla="*/ 580680 h 743024"/>
                  <a:gd name="connsiteX18" fmla="*/ 269901 w 521220"/>
                  <a:gd name="connsiteY18" fmla="*/ 584297 h 743024"/>
                  <a:gd name="connsiteX19" fmla="*/ 303235 w 521220"/>
                  <a:gd name="connsiteY19" fmla="*/ 569665 h 743024"/>
                  <a:gd name="connsiteX20" fmla="*/ 329237 w 521220"/>
                  <a:gd name="connsiteY20" fmla="*/ 508585 h 743024"/>
                  <a:gd name="connsiteX21" fmla="*/ 309954 w 521220"/>
                  <a:gd name="connsiteY21" fmla="*/ 475736 h 743024"/>
                  <a:gd name="connsiteX22" fmla="*/ 265056 w 521220"/>
                  <a:gd name="connsiteY22" fmla="*/ 451058 h 743024"/>
                  <a:gd name="connsiteX23" fmla="*/ 184177 w 521220"/>
                  <a:gd name="connsiteY23" fmla="*/ 425961 h 743024"/>
                  <a:gd name="connsiteX24" fmla="*/ 116120 w 521220"/>
                  <a:gd name="connsiteY24" fmla="*/ 399120 h 743024"/>
                  <a:gd name="connsiteX25" fmla="*/ 30782 w 521220"/>
                  <a:gd name="connsiteY25" fmla="*/ 278543 h 743024"/>
                  <a:gd name="connsiteX26" fmla="*/ 43476 w 521220"/>
                  <a:gd name="connsiteY26" fmla="*/ 146467 h 743024"/>
                  <a:gd name="connsiteX27" fmla="*/ 210533 w 521220"/>
                  <a:gd name="connsiteY27" fmla="*/ 6477 h 743024"/>
                  <a:gd name="connsiteX28" fmla="*/ 343740 w 521220"/>
                  <a:gd name="connsiteY28" fmla="*/ 6865 h 743024"/>
                  <a:gd name="connsiteX29" fmla="*/ 477237 w 521220"/>
                  <a:gd name="connsiteY29" fmla="*/ 50212 h 743024"/>
                  <a:gd name="connsiteX30" fmla="*/ 492289 w 521220"/>
                  <a:gd name="connsiteY30" fmla="*/ 58287 h 743024"/>
                  <a:gd name="connsiteX31" fmla="*/ 419484 w 521220"/>
                  <a:gd name="connsiteY31" fmla="*/ 200376 h 743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1220" h="743024">
                    <a:moveTo>
                      <a:pt x="419484" y="200376"/>
                    </a:moveTo>
                    <a:cubicBezTo>
                      <a:pt x="415285" y="197372"/>
                      <a:pt x="412217" y="195240"/>
                      <a:pt x="409213" y="193011"/>
                    </a:cubicBezTo>
                    <a:cubicBezTo>
                      <a:pt x="378689" y="170498"/>
                      <a:pt x="344806" y="156674"/>
                      <a:pt x="306756" y="154154"/>
                    </a:cubicBezTo>
                    <a:cubicBezTo>
                      <a:pt x="283177" y="152571"/>
                      <a:pt x="261116" y="157707"/>
                      <a:pt x="241671" y="171564"/>
                    </a:cubicBezTo>
                    <a:cubicBezTo>
                      <a:pt x="221774" y="185744"/>
                      <a:pt x="214216" y="208322"/>
                      <a:pt x="222000" y="228897"/>
                    </a:cubicBezTo>
                    <a:cubicBezTo>
                      <a:pt x="225908" y="239233"/>
                      <a:pt x="233079" y="247082"/>
                      <a:pt x="241800" y="253607"/>
                    </a:cubicBezTo>
                    <a:cubicBezTo>
                      <a:pt x="254817" y="263297"/>
                      <a:pt x="269514" y="269725"/>
                      <a:pt x="284824" y="274667"/>
                    </a:cubicBezTo>
                    <a:cubicBezTo>
                      <a:pt x="316059" y="284744"/>
                      <a:pt x="347551" y="293982"/>
                      <a:pt x="378624" y="304512"/>
                    </a:cubicBezTo>
                    <a:cubicBezTo>
                      <a:pt x="408082" y="314493"/>
                      <a:pt x="435602" y="328543"/>
                      <a:pt x="459827" y="348408"/>
                    </a:cubicBezTo>
                    <a:cubicBezTo>
                      <a:pt x="495971" y="378060"/>
                      <a:pt x="515771" y="416465"/>
                      <a:pt x="519841" y="462816"/>
                    </a:cubicBezTo>
                    <a:cubicBezTo>
                      <a:pt x="523976" y="509845"/>
                      <a:pt x="519034" y="555841"/>
                      <a:pt x="502044" y="600189"/>
                    </a:cubicBezTo>
                    <a:cubicBezTo>
                      <a:pt x="486604" y="640467"/>
                      <a:pt x="460118" y="671670"/>
                      <a:pt x="424006" y="694958"/>
                    </a:cubicBezTo>
                    <a:cubicBezTo>
                      <a:pt x="384083" y="720702"/>
                      <a:pt x="340187" y="735204"/>
                      <a:pt x="293222" y="740405"/>
                    </a:cubicBezTo>
                    <a:cubicBezTo>
                      <a:pt x="188505" y="751968"/>
                      <a:pt x="93509" y="724836"/>
                      <a:pt x="6363" y="667244"/>
                    </a:cubicBezTo>
                    <a:cubicBezTo>
                      <a:pt x="4490" y="666017"/>
                      <a:pt x="2778" y="664499"/>
                      <a:pt x="0" y="662367"/>
                    </a:cubicBezTo>
                    <a:cubicBezTo>
                      <a:pt x="26002" y="613432"/>
                      <a:pt x="51907" y="564659"/>
                      <a:pt x="78328" y="514948"/>
                    </a:cubicBezTo>
                    <a:cubicBezTo>
                      <a:pt x="81817" y="517726"/>
                      <a:pt x="84756" y="519987"/>
                      <a:pt x="87631" y="522345"/>
                    </a:cubicBezTo>
                    <a:cubicBezTo>
                      <a:pt x="118833" y="548089"/>
                      <a:pt x="152296" y="569794"/>
                      <a:pt x="191767" y="580680"/>
                    </a:cubicBezTo>
                    <a:cubicBezTo>
                      <a:pt x="217510" y="587786"/>
                      <a:pt x="243576" y="590176"/>
                      <a:pt x="269901" y="584297"/>
                    </a:cubicBezTo>
                    <a:cubicBezTo>
                      <a:pt x="281949" y="581616"/>
                      <a:pt x="293254" y="577062"/>
                      <a:pt x="303235" y="569665"/>
                    </a:cubicBezTo>
                    <a:cubicBezTo>
                      <a:pt x="323811" y="554419"/>
                      <a:pt x="332338" y="533812"/>
                      <a:pt x="329237" y="508585"/>
                    </a:cubicBezTo>
                    <a:cubicBezTo>
                      <a:pt x="327590" y="495052"/>
                      <a:pt x="320064" y="484522"/>
                      <a:pt x="309954" y="475736"/>
                    </a:cubicBezTo>
                    <a:cubicBezTo>
                      <a:pt x="296775" y="464269"/>
                      <a:pt x="281465" y="456388"/>
                      <a:pt x="265056" y="451058"/>
                    </a:cubicBezTo>
                    <a:cubicBezTo>
                      <a:pt x="238215" y="442337"/>
                      <a:pt x="210856" y="435134"/>
                      <a:pt x="184177" y="425961"/>
                    </a:cubicBezTo>
                    <a:cubicBezTo>
                      <a:pt x="161114" y="418048"/>
                      <a:pt x="138052" y="409650"/>
                      <a:pt x="116120" y="399120"/>
                    </a:cubicBezTo>
                    <a:cubicBezTo>
                      <a:pt x="65699" y="374927"/>
                      <a:pt x="37727" y="333970"/>
                      <a:pt x="30782" y="278543"/>
                    </a:cubicBezTo>
                    <a:cubicBezTo>
                      <a:pt x="25162" y="233548"/>
                      <a:pt x="27100" y="189135"/>
                      <a:pt x="43476" y="146467"/>
                    </a:cubicBezTo>
                    <a:cubicBezTo>
                      <a:pt x="73160" y="69107"/>
                      <a:pt x="130784" y="24275"/>
                      <a:pt x="210533" y="6477"/>
                    </a:cubicBezTo>
                    <a:cubicBezTo>
                      <a:pt x="254914" y="-3439"/>
                      <a:pt x="299424" y="-887"/>
                      <a:pt x="343740" y="6865"/>
                    </a:cubicBezTo>
                    <a:cubicBezTo>
                      <a:pt x="390220" y="15004"/>
                      <a:pt x="434924" y="28990"/>
                      <a:pt x="477237" y="50212"/>
                    </a:cubicBezTo>
                    <a:cubicBezTo>
                      <a:pt x="481985" y="52602"/>
                      <a:pt x="486604" y="55218"/>
                      <a:pt x="492289" y="58287"/>
                    </a:cubicBezTo>
                    <a:cubicBezTo>
                      <a:pt x="468128" y="105478"/>
                      <a:pt x="444162" y="152248"/>
                      <a:pt x="419484" y="200376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1" name="Vrije vorm: vorm 20">
                <a:extLst>
                  <a:ext uri="{FF2B5EF4-FFF2-40B4-BE49-F238E27FC236}">
                    <a16:creationId xmlns:a16="http://schemas.microsoft.com/office/drawing/2014/main" id="{F95186EA-E072-4678-8BDA-2422C29FB8A6}"/>
                  </a:ext>
                </a:extLst>
              </p:cNvPr>
              <p:cNvSpPr/>
              <p:nvPr/>
            </p:nvSpPr>
            <p:spPr>
              <a:xfrm>
                <a:off x="4669256" y="3469198"/>
                <a:ext cx="521800" cy="734895"/>
              </a:xfrm>
              <a:custGeom>
                <a:avLst/>
                <a:gdLst>
                  <a:gd name="connsiteX0" fmla="*/ 519195 w 519227"/>
                  <a:gd name="connsiteY0" fmla="*/ 462566 h 743053"/>
                  <a:gd name="connsiteX1" fmla="*/ 519227 w 519227"/>
                  <a:gd name="connsiteY1" fmla="*/ 517929 h 743053"/>
                  <a:gd name="connsiteX2" fmla="*/ 481146 w 519227"/>
                  <a:gd name="connsiteY2" fmla="*/ 639863 h 743053"/>
                  <a:gd name="connsiteX3" fmla="*/ 387507 w 519227"/>
                  <a:gd name="connsiteY3" fmla="*/ 714702 h 743053"/>
                  <a:gd name="connsiteX4" fmla="*/ 235695 w 519227"/>
                  <a:gd name="connsiteY4" fmla="*/ 742836 h 743053"/>
                  <a:gd name="connsiteX5" fmla="*/ 4167 w 519227"/>
                  <a:gd name="connsiteY5" fmla="*/ 665800 h 743053"/>
                  <a:gd name="connsiteX6" fmla="*/ 0 w 519227"/>
                  <a:gd name="connsiteY6" fmla="*/ 662150 h 743053"/>
                  <a:gd name="connsiteX7" fmla="*/ 78328 w 519227"/>
                  <a:gd name="connsiteY7" fmla="*/ 514764 h 743053"/>
                  <a:gd name="connsiteX8" fmla="*/ 94769 w 519227"/>
                  <a:gd name="connsiteY8" fmla="*/ 528168 h 743053"/>
                  <a:gd name="connsiteX9" fmla="*/ 192865 w 519227"/>
                  <a:gd name="connsiteY9" fmla="*/ 581011 h 743053"/>
                  <a:gd name="connsiteX10" fmla="*/ 278719 w 519227"/>
                  <a:gd name="connsiteY10" fmla="*/ 581851 h 743053"/>
                  <a:gd name="connsiteX11" fmla="*/ 311084 w 519227"/>
                  <a:gd name="connsiteY11" fmla="*/ 562988 h 743053"/>
                  <a:gd name="connsiteX12" fmla="*/ 307305 w 519227"/>
                  <a:gd name="connsiteY12" fmla="*/ 473451 h 743053"/>
                  <a:gd name="connsiteX13" fmla="*/ 253170 w 519227"/>
                  <a:gd name="connsiteY13" fmla="*/ 446739 h 743053"/>
                  <a:gd name="connsiteX14" fmla="*/ 168834 w 519227"/>
                  <a:gd name="connsiteY14" fmla="*/ 421157 h 743053"/>
                  <a:gd name="connsiteX15" fmla="*/ 103910 w 519227"/>
                  <a:gd name="connsiteY15" fmla="*/ 392798 h 743053"/>
                  <a:gd name="connsiteX16" fmla="*/ 31235 w 519227"/>
                  <a:gd name="connsiteY16" fmla="*/ 283170 h 743053"/>
                  <a:gd name="connsiteX17" fmla="*/ 40343 w 519227"/>
                  <a:gd name="connsiteY17" fmla="*/ 155229 h 743053"/>
                  <a:gd name="connsiteX18" fmla="*/ 200294 w 519227"/>
                  <a:gd name="connsiteY18" fmla="*/ 8812 h 743053"/>
                  <a:gd name="connsiteX19" fmla="*/ 311795 w 519227"/>
                  <a:gd name="connsiteY19" fmla="*/ 2384 h 743053"/>
                  <a:gd name="connsiteX20" fmla="*/ 479046 w 519227"/>
                  <a:gd name="connsiteY20" fmla="*/ 51286 h 743053"/>
                  <a:gd name="connsiteX21" fmla="*/ 492257 w 519227"/>
                  <a:gd name="connsiteY21" fmla="*/ 58328 h 743053"/>
                  <a:gd name="connsiteX22" fmla="*/ 419355 w 519227"/>
                  <a:gd name="connsiteY22" fmla="*/ 200352 h 743053"/>
                  <a:gd name="connsiteX23" fmla="*/ 408308 w 519227"/>
                  <a:gd name="connsiteY23" fmla="*/ 192406 h 743053"/>
                  <a:gd name="connsiteX24" fmla="*/ 307951 w 519227"/>
                  <a:gd name="connsiteY24" fmla="*/ 154260 h 743053"/>
                  <a:gd name="connsiteX25" fmla="*/ 242672 w 519227"/>
                  <a:gd name="connsiteY25" fmla="*/ 170862 h 743053"/>
                  <a:gd name="connsiteX26" fmla="*/ 240670 w 519227"/>
                  <a:gd name="connsiteY26" fmla="*/ 252743 h 743053"/>
                  <a:gd name="connsiteX27" fmla="*/ 285632 w 519227"/>
                  <a:gd name="connsiteY27" fmla="*/ 274901 h 743053"/>
                  <a:gd name="connsiteX28" fmla="*/ 366480 w 519227"/>
                  <a:gd name="connsiteY28" fmla="*/ 300096 h 743053"/>
                  <a:gd name="connsiteX29" fmla="*/ 461313 w 519227"/>
                  <a:gd name="connsiteY29" fmla="*/ 349677 h 743053"/>
                  <a:gd name="connsiteX30" fmla="*/ 519195 w 519227"/>
                  <a:gd name="connsiteY30" fmla="*/ 462566 h 74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19227" h="743053">
                    <a:moveTo>
                      <a:pt x="519195" y="462566"/>
                    </a:moveTo>
                    <a:cubicBezTo>
                      <a:pt x="519195" y="481010"/>
                      <a:pt x="519195" y="499453"/>
                      <a:pt x="519227" y="517929"/>
                    </a:cubicBezTo>
                    <a:cubicBezTo>
                      <a:pt x="517225" y="561922"/>
                      <a:pt x="505790" y="603040"/>
                      <a:pt x="481146" y="639863"/>
                    </a:cubicBezTo>
                    <a:cubicBezTo>
                      <a:pt x="457889" y="674618"/>
                      <a:pt x="424975" y="697712"/>
                      <a:pt x="387507" y="714702"/>
                    </a:cubicBezTo>
                    <a:cubicBezTo>
                      <a:pt x="339283" y="736570"/>
                      <a:pt x="288345" y="744516"/>
                      <a:pt x="235695" y="742836"/>
                    </a:cubicBezTo>
                    <a:cubicBezTo>
                      <a:pt x="150907" y="740123"/>
                      <a:pt x="74226" y="712861"/>
                      <a:pt x="4167" y="665800"/>
                    </a:cubicBezTo>
                    <a:cubicBezTo>
                      <a:pt x="2939" y="664960"/>
                      <a:pt x="1906" y="663829"/>
                      <a:pt x="0" y="662150"/>
                    </a:cubicBezTo>
                    <a:cubicBezTo>
                      <a:pt x="25905" y="613376"/>
                      <a:pt x="51810" y="564635"/>
                      <a:pt x="78328" y="514764"/>
                    </a:cubicBezTo>
                    <a:cubicBezTo>
                      <a:pt x="84336" y="519673"/>
                      <a:pt x="89504" y="523969"/>
                      <a:pt x="94769" y="528168"/>
                    </a:cubicBezTo>
                    <a:cubicBezTo>
                      <a:pt x="124292" y="551683"/>
                      <a:pt x="156043" y="571225"/>
                      <a:pt x="192865" y="581011"/>
                    </a:cubicBezTo>
                    <a:cubicBezTo>
                      <a:pt x="221322" y="588570"/>
                      <a:pt x="250037" y="590863"/>
                      <a:pt x="278719" y="581851"/>
                    </a:cubicBezTo>
                    <a:cubicBezTo>
                      <a:pt x="290897" y="578007"/>
                      <a:pt x="301782" y="571870"/>
                      <a:pt x="311084" y="562988"/>
                    </a:cubicBezTo>
                    <a:cubicBezTo>
                      <a:pt x="332984" y="542122"/>
                      <a:pt x="340801" y="499356"/>
                      <a:pt x="307305" y="473451"/>
                    </a:cubicBezTo>
                    <a:cubicBezTo>
                      <a:pt x="290993" y="460854"/>
                      <a:pt x="272485" y="452876"/>
                      <a:pt x="253170" y="446739"/>
                    </a:cubicBezTo>
                    <a:cubicBezTo>
                      <a:pt x="225166" y="437889"/>
                      <a:pt x="196871" y="429975"/>
                      <a:pt x="168834" y="421157"/>
                    </a:cubicBezTo>
                    <a:cubicBezTo>
                      <a:pt x="146224" y="414019"/>
                      <a:pt x="124421" y="404813"/>
                      <a:pt x="103910" y="392798"/>
                    </a:cubicBezTo>
                    <a:cubicBezTo>
                      <a:pt x="61758" y="368120"/>
                      <a:pt x="38405" y="330813"/>
                      <a:pt x="31235" y="283170"/>
                    </a:cubicBezTo>
                    <a:cubicBezTo>
                      <a:pt x="24710" y="239952"/>
                      <a:pt x="26228" y="196896"/>
                      <a:pt x="40343" y="155229"/>
                    </a:cubicBezTo>
                    <a:cubicBezTo>
                      <a:pt x="66700" y="77288"/>
                      <a:pt x="121546" y="29645"/>
                      <a:pt x="200294" y="8812"/>
                    </a:cubicBezTo>
                    <a:cubicBezTo>
                      <a:pt x="236923" y="-879"/>
                      <a:pt x="274327" y="-1848"/>
                      <a:pt x="311795" y="2384"/>
                    </a:cubicBezTo>
                    <a:cubicBezTo>
                      <a:pt x="370323" y="9005"/>
                      <a:pt x="426332" y="24574"/>
                      <a:pt x="479046" y="51286"/>
                    </a:cubicBezTo>
                    <a:cubicBezTo>
                      <a:pt x="483116" y="53354"/>
                      <a:pt x="487056" y="55582"/>
                      <a:pt x="492257" y="58328"/>
                    </a:cubicBezTo>
                    <a:cubicBezTo>
                      <a:pt x="467902" y="105777"/>
                      <a:pt x="443806" y="152742"/>
                      <a:pt x="419355" y="200352"/>
                    </a:cubicBezTo>
                    <a:cubicBezTo>
                      <a:pt x="415027" y="197251"/>
                      <a:pt x="411668" y="194829"/>
                      <a:pt x="408308" y="192406"/>
                    </a:cubicBezTo>
                    <a:cubicBezTo>
                      <a:pt x="378269" y="170668"/>
                      <a:pt x="345161" y="156973"/>
                      <a:pt x="307951" y="154260"/>
                    </a:cubicBezTo>
                    <a:cubicBezTo>
                      <a:pt x="284372" y="152548"/>
                      <a:pt x="262279" y="157167"/>
                      <a:pt x="242672" y="170862"/>
                    </a:cubicBezTo>
                    <a:cubicBezTo>
                      <a:pt x="211729" y="192471"/>
                      <a:pt x="210889" y="229713"/>
                      <a:pt x="240670" y="252743"/>
                    </a:cubicBezTo>
                    <a:cubicBezTo>
                      <a:pt x="254139" y="263176"/>
                      <a:pt x="269579" y="269798"/>
                      <a:pt x="285632" y="274901"/>
                    </a:cubicBezTo>
                    <a:cubicBezTo>
                      <a:pt x="312538" y="283493"/>
                      <a:pt x="339670" y="291278"/>
                      <a:pt x="366480" y="300096"/>
                    </a:cubicBezTo>
                    <a:cubicBezTo>
                      <a:pt x="400750" y="311401"/>
                      <a:pt x="433406" y="326097"/>
                      <a:pt x="461313" y="349677"/>
                    </a:cubicBezTo>
                    <a:cubicBezTo>
                      <a:pt x="496262" y="379231"/>
                      <a:pt x="515965" y="416668"/>
                      <a:pt x="519195" y="462566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2" name="Vrije vorm: vorm 21">
                <a:extLst>
                  <a:ext uri="{FF2B5EF4-FFF2-40B4-BE49-F238E27FC236}">
                    <a16:creationId xmlns:a16="http://schemas.microsoft.com/office/drawing/2014/main" id="{2C311522-AA62-4098-AB50-51CC8005C081}"/>
                  </a:ext>
                </a:extLst>
              </p:cNvPr>
              <p:cNvSpPr/>
              <p:nvPr/>
            </p:nvSpPr>
            <p:spPr>
              <a:xfrm>
                <a:off x="1547775" y="2706393"/>
                <a:ext cx="400665" cy="697685"/>
              </a:xfrm>
              <a:custGeom>
                <a:avLst/>
                <a:gdLst>
                  <a:gd name="connsiteX0" fmla="*/ 400427 w 400426"/>
                  <a:gd name="connsiteY0" fmla="*/ 550350 h 704939"/>
                  <a:gd name="connsiteX1" fmla="*/ 400427 w 400426"/>
                  <a:gd name="connsiteY1" fmla="*/ 704939 h 704939"/>
                  <a:gd name="connsiteX2" fmla="*/ 0 w 400426"/>
                  <a:gd name="connsiteY2" fmla="*/ 704939 h 704939"/>
                  <a:gd name="connsiteX3" fmla="*/ 0 w 400426"/>
                  <a:gd name="connsiteY3" fmla="*/ 2181 h 704939"/>
                  <a:gd name="connsiteX4" fmla="*/ 400072 w 400426"/>
                  <a:gd name="connsiteY4" fmla="*/ 1277 h 704939"/>
                  <a:gd name="connsiteX5" fmla="*/ 400072 w 400426"/>
                  <a:gd name="connsiteY5" fmla="*/ 155963 h 704939"/>
                  <a:gd name="connsiteX6" fmla="*/ 183595 w 400426"/>
                  <a:gd name="connsiteY6" fmla="*/ 155963 h 704939"/>
                  <a:gd name="connsiteX7" fmla="*/ 183595 w 400426"/>
                  <a:gd name="connsiteY7" fmla="*/ 273149 h 704939"/>
                  <a:gd name="connsiteX8" fmla="*/ 388863 w 400426"/>
                  <a:gd name="connsiteY8" fmla="*/ 273149 h 704939"/>
                  <a:gd name="connsiteX9" fmla="*/ 388863 w 400426"/>
                  <a:gd name="connsiteY9" fmla="*/ 428610 h 704939"/>
                  <a:gd name="connsiteX10" fmla="*/ 183595 w 400426"/>
                  <a:gd name="connsiteY10" fmla="*/ 428610 h 704939"/>
                  <a:gd name="connsiteX11" fmla="*/ 183595 w 400426"/>
                  <a:gd name="connsiteY11" fmla="*/ 549962 h 704939"/>
                  <a:gd name="connsiteX12" fmla="*/ 219481 w 400426"/>
                  <a:gd name="connsiteY12" fmla="*/ 550285 h 704939"/>
                  <a:gd name="connsiteX13" fmla="*/ 255011 w 400426"/>
                  <a:gd name="connsiteY13" fmla="*/ 550318 h 704939"/>
                  <a:gd name="connsiteX14" fmla="*/ 291704 w 400426"/>
                  <a:gd name="connsiteY14" fmla="*/ 550318 h 704939"/>
                  <a:gd name="connsiteX15" fmla="*/ 327234 w 400426"/>
                  <a:gd name="connsiteY15" fmla="*/ 550318 h 704939"/>
                  <a:gd name="connsiteX16" fmla="*/ 363928 w 400426"/>
                  <a:gd name="connsiteY16" fmla="*/ 550318 h 704939"/>
                  <a:gd name="connsiteX17" fmla="*/ 400427 w 400426"/>
                  <a:gd name="connsiteY17" fmla="*/ 550350 h 70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0426" h="704939">
                    <a:moveTo>
                      <a:pt x="400427" y="550350"/>
                    </a:moveTo>
                    <a:cubicBezTo>
                      <a:pt x="400427" y="602709"/>
                      <a:pt x="400427" y="653420"/>
                      <a:pt x="400427" y="704939"/>
                    </a:cubicBezTo>
                    <a:cubicBezTo>
                      <a:pt x="266865" y="704939"/>
                      <a:pt x="133756" y="704939"/>
                      <a:pt x="0" y="704939"/>
                    </a:cubicBezTo>
                    <a:cubicBezTo>
                      <a:pt x="0" y="470504"/>
                      <a:pt x="0" y="236359"/>
                      <a:pt x="0" y="2181"/>
                    </a:cubicBezTo>
                    <a:cubicBezTo>
                      <a:pt x="8043" y="-15"/>
                      <a:pt x="378753" y="-952"/>
                      <a:pt x="400072" y="1277"/>
                    </a:cubicBezTo>
                    <a:cubicBezTo>
                      <a:pt x="400072" y="52505"/>
                      <a:pt x="400072" y="103798"/>
                      <a:pt x="400072" y="155963"/>
                    </a:cubicBezTo>
                    <a:cubicBezTo>
                      <a:pt x="327816" y="155963"/>
                      <a:pt x="256109" y="155963"/>
                      <a:pt x="183595" y="155963"/>
                    </a:cubicBezTo>
                    <a:cubicBezTo>
                      <a:pt x="183595" y="195208"/>
                      <a:pt x="183595" y="233581"/>
                      <a:pt x="183595" y="273149"/>
                    </a:cubicBezTo>
                    <a:cubicBezTo>
                      <a:pt x="251781" y="273149"/>
                      <a:pt x="319967" y="273149"/>
                      <a:pt x="388863" y="273149"/>
                    </a:cubicBezTo>
                    <a:cubicBezTo>
                      <a:pt x="388863" y="325378"/>
                      <a:pt x="388863" y="376413"/>
                      <a:pt x="388863" y="428610"/>
                    </a:cubicBezTo>
                    <a:cubicBezTo>
                      <a:pt x="320807" y="428610"/>
                      <a:pt x="252588" y="428610"/>
                      <a:pt x="183595" y="428610"/>
                    </a:cubicBezTo>
                    <a:cubicBezTo>
                      <a:pt x="183595" y="469308"/>
                      <a:pt x="183595" y="508876"/>
                      <a:pt x="183595" y="549962"/>
                    </a:cubicBezTo>
                    <a:cubicBezTo>
                      <a:pt x="195352" y="550673"/>
                      <a:pt x="207432" y="550188"/>
                      <a:pt x="219481" y="550285"/>
                    </a:cubicBezTo>
                    <a:cubicBezTo>
                      <a:pt x="231335" y="550382"/>
                      <a:pt x="243189" y="550318"/>
                      <a:pt x="255011" y="550318"/>
                    </a:cubicBezTo>
                    <a:cubicBezTo>
                      <a:pt x="267253" y="550318"/>
                      <a:pt x="279462" y="550318"/>
                      <a:pt x="291704" y="550318"/>
                    </a:cubicBezTo>
                    <a:cubicBezTo>
                      <a:pt x="303558" y="550318"/>
                      <a:pt x="315412" y="550318"/>
                      <a:pt x="327234" y="550318"/>
                    </a:cubicBezTo>
                    <a:cubicBezTo>
                      <a:pt x="339476" y="550318"/>
                      <a:pt x="351686" y="550318"/>
                      <a:pt x="363928" y="550318"/>
                    </a:cubicBezTo>
                    <a:cubicBezTo>
                      <a:pt x="375782" y="550350"/>
                      <a:pt x="387571" y="550350"/>
                      <a:pt x="400427" y="550350"/>
                    </a:cubicBezTo>
                    <a:close/>
                  </a:path>
                </a:pathLst>
              </a:custGeom>
              <a:solidFill>
                <a:srgbClr val="4359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3" name="Vrije vorm: vorm 22">
                <a:extLst>
                  <a:ext uri="{FF2B5EF4-FFF2-40B4-BE49-F238E27FC236}">
                    <a16:creationId xmlns:a16="http://schemas.microsoft.com/office/drawing/2014/main" id="{022E074F-A7B8-454B-9CE7-D5FB1CC8009A}"/>
                  </a:ext>
                </a:extLst>
              </p:cNvPr>
              <p:cNvSpPr/>
              <p:nvPr/>
            </p:nvSpPr>
            <p:spPr>
              <a:xfrm>
                <a:off x="3616340" y="3487803"/>
                <a:ext cx="400665" cy="697685"/>
              </a:xfrm>
              <a:custGeom>
                <a:avLst/>
                <a:gdLst>
                  <a:gd name="connsiteX0" fmla="*/ 400459 w 400459"/>
                  <a:gd name="connsiteY0" fmla="*/ 549073 h 703920"/>
                  <a:gd name="connsiteX1" fmla="*/ 400459 w 400459"/>
                  <a:gd name="connsiteY1" fmla="*/ 703920 h 703920"/>
                  <a:gd name="connsiteX2" fmla="*/ 0 w 400459"/>
                  <a:gd name="connsiteY2" fmla="*/ 703920 h 703920"/>
                  <a:gd name="connsiteX3" fmla="*/ 0 w 400459"/>
                  <a:gd name="connsiteY3" fmla="*/ 0 h 703920"/>
                  <a:gd name="connsiteX4" fmla="*/ 399975 w 400459"/>
                  <a:gd name="connsiteY4" fmla="*/ 0 h 703920"/>
                  <a:gd name="connsiteX5" fmla="*/ 399975 w 400459"/>
                  <a:gd name="connsiteY5" fmla="*/ 154105 h 703920"/>
                  <a:gd name="connsiteX6" fmla="*/ 185210 w 400459"/>
                  <a:gd name="connsiteY6" fmla="*/ 154105 h 703920"/>
                  <a:gd name="connsiteX7" fmla="*/ 183982 w 400459"/>
                  <a:gd name="connsiteY7" fmla="*/ 272518 h 703920"/>
                  <a:gd name="connsiteX8" fmla="*/ 388960 w 400459"/>
                  <a:gd name="connsiteY8" fmla="*/ 272518 h 703920"/>
                  <a:gd name="connsiteX9" fmla="*/ 388960 w 400459"/>
                  <a:gd name="connsiteY9" fmla="*/ 427430 h 703920"/>
                  <a:gd name="connsiteX10" fmla="*/ 338023 w 400459"/>
                  <a:gd name="connsiteY10" fmla="*/ 427688 h 703920"/>
                  <a:gd name="connsiteX11" fmla="*/ 286439 w 400459"/>
                  <a:gd name="connsiteY11" fmla="*/ 427688 h 703920"/>
                  <a:gd name="connsiteX12" fmla="*/ 235986 w 400459"/>
                  <a:gd name="connsiteY12" fmla="*/ 427688 h 703920"/>
                  <a:gd name="connsiteX13" fmla="*/ 183756 w 400459"/>
                  <a:gd name="connsiteY13" fmla="*/ 427688 h 703920"/>
                  <a:gd name="connsiteX14" fmla="*/ 183756 w 400459"/>
                  <a:gd name="connsiteY14" fmla="*/ 548879 h 703920"/>
                  <a:gd name="connsiteX15" fmla="*/ 400459 w 400459"/>
                  <a:gd name="connsiteY15" fmla="*/ 549073 h 70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459" h="703920">
                    <a:moveTo>
                      <a:pt x="400459" y="549073"/>
                    </a:moveTo>
                    <a:cubicBezTo>
                      <a:pt x="400459" y="601561"/>
                      <a:pt x="400459" y="652305"/>
                      <a:pt x="400459" y="703920"/>
                    </a:cubicBezTo>
                    <a:cubicBezTo>
                      <a:pt x="266994" y="703920"/>
                      <a:pt x="133852" y="703920"/>
                      <a:pt x="0" y="703920"/>
                    </a:cubicBezTo>
                    <a:cubicBezTo>
                      <a:pt x="0" y="469420"/>
                      <a:pt x="0" y="234985"/>
                      <a:pt x="0" y="0"/>
                    </a:cubicBezTo>
                    <a:cubicBezTo>
                      <a:pt x="133400" y="0"/>
                      <a:pt x="266284" y="0"/>
                      <a:pt x="399975" y="0"/>
                    </a:cubicBezTo>
                    <a:cubicBezTo>
                      <a:pt x="399975" y="51164"/>
                      <a:pt x="399975" y="102134"/>
                      <a:pt x="399975" y="154105"/>
                    </a:cubicBezTo>
                    <a:cubicBezTo>
                      <a:pt x="328236" y="154105"/>
                      <a:pt x="256561" y="154105"/>
                      <a:pt x="185210" y="154105"/>
                    </a:cubicBezTo>
                    <a:cubicBezTo>
                      <a:pt x="182464" y="162987"/>
                      <a:pt x="181625" y="253654"/>
                      <a:pt x="183982" y="272518"/>
                    </a:cubicBezTo>
                    <a:cubicBezTo>
                      <a:pt x="251975" y="272518"/>
                      <a:pt x="320161" y="272518"/>
                      <a:pt x="388960" y="272518"/>
                    </a:cubicBezTo>
                    <a:cubicBezTo>
                      <a:pt x="388960" y="324489"/>
                      <a:pt x="388960" y="375168"/>
                      <a:pt x="388960" y="427430"/>
                    </a:cubicBezTo>
                    <a:cubicBezTo>
                      <a:pt x="372035" y="428011"/>
                      <a:pt x="355013" y="427624"/>
                      <a:pt x="338023" y="427688"/>
                    </a:cubicBezTo>
                    <a:cubicBezTo>
                      <a:pt x="320839" y="427753"/>
                      <a:pt x="303623" y="427688"/>
                      <a:pt x="286439" y="427688"/>
                    </a:cubicBezTo>
                    <a:cubicBezTo>
                      <a:pt x="269611" y="427688"/>
                      <a:pt x="252814" y="427688"/>
                      <a:pt x="235986" y="427688"/>
                    </a:cubicBezTo>
                    <a:cubicBezTo>
                      <a:pt x="218867" y="427688"/>
                      <a:pt x="201715" y="427688"/>
                      <a:pt x="183756" y="427688"/>
                    </a:cubicBezTo>
                    <a:cubicBezTo>
                      <a:pt x="183756" y="468128"/>
                      <a:pt x="183756" y="507664"/>
                      <a:pt x="183756" y="548879"/>
                    </a:cubicBezTo>
                    <a:cubicBezTo>
                      <a:pt x="255495" y="549137"/>
                      <a:pt x="327460" y="548879"/>
                      <a:pt x="400459" y="549073"/>
                    </a:cubicBezTo>
                    <a:close/>
                  </a:path>
                </a:pathLst>
              </a:custGeom>
              <a:solidFill>
                <a:srgbClr val="4259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4" name="Vrije vorm: vorm 23">
                <a:extLst>
                  <a:ext uri="{FF2B5EF4-FFF2-40B4-BE49-F238E27FC236}">
                    <a16:creationId xmlns:a16="http://schemas.microsoft.com/office/drawing/2014/main" id="{85749182-02A5-4403-9A61-F843BD24F673}"/>
                  </a:ext>
                </a:extLst>
              </p:cNvPr>
              <p:cNvSpPr/>
              <p:nvPr/>
            </p:nvSpPr>
            <p:spPr>
              <a:xfrm>
                <a:off x="2964090" y="3469198"/>
                <a:ext cx="531115" cy="734895"/>
              </a:xfrm>
              <a:custGeom>
                <a:avLst/>
                <a:gdLst>
                  <a:gd name="connsiteX0" fmla="*/ 539772 w 539771"/>
                  <a:gd name="connsiteY0" fmla="*/ 35444 h 742778"/>
                  <a:gd name="connsiteX1" fmla="*/ 539772 w 539771"/>
                  <a:gd name="connsiteY1" fmla="*/ 254182 h 742778"/>
                  <a:gd name="connsiteX2" fmla="*/ 529468 w 539771"/>
                  <a:gd name="connsiteY2" fmla="*/ 243038 h 742778"/>
                  <a:gd name="connsiteX3" fmla="*/ 300297 w 539771"/>
                  <a:gd name="connsiteY3" fmla="*/ 194361 h 742778"/>
                  <a:gd name="connsiteX4" fmla="*/ 217964 w 539771"/>
                  <a:gd name="connsiteY4" fmla="*/ 269492 h 742778"/>
                  <a:gd name="connsiteX5" fmla="*/ 213184 w 539771"/>
                  <a:gd name="connsiteY5" fmla="*/ 467525 h 742778"/>
                  <a:gd name="connsiteX6" fmla="*/ 340221 w 539771"/>
                  <a:gd name="connsiteY6" fmla="*/ 561035 h 742778"/>
                  <a:gd name="connsiteX7" fmla="*/ 533021 w 539771"/>
                  <a:gd name="connsiteY7" fmla="*/ 497952 h 742778"/>
                  <a:gd name="connsiteX8" fmla="*/ 539707 w 539771"/>
                  <a:gd name="connsiteY8" fmla="*/ 491944 h 742778"/>
                  <a:gd name="connsiteX9" fmla="*/ 539707 w 539771"/>
                  <a:gd name="connsiteY9" fmla="*/ 710391 h 742778"/>
                  <a:gd name="connsiteX10" fmla="*/ 506050 w 539771"/>
                  <a:gd name="connsiteY10" fmla="*/ 720824 h 742778"/>
                  <a:gd name="connsiteX11" fmla="*/ 395131 w 539771"/>
                  <a:gd name="connsiteY11" fmla="*/ 742594 h 742778"/>
                  <a:gd name="connsiteX12" fmla="*/ 77070 w 539771"/>
                  <a:gd name="connsiteY12" fmla="*/ 600925 h 742778"/>
                  <a:gd name="connsiteX13" fmla="*/ 4039 w 539771"/>
                  <a:gd name="connsiteY13" fmla="*/ 430606 h 742778"/>
                  <a:gd name="connsiteX14" fmla="*/ 24647 w 539771"/>
                  <a:gd name="connsiteY14" fmla="*/ 239097 h 742778"/>
                  <a:gd name="connsiteX15" fmla="*/ 225264 w 539771"/>
                  <a:gd name="connsiteY15" fmla="*/ 31503 h 742778"/>
                  <a:gd name="connsiteX16" fmla="*/ 514481 w 539771"/>
                  <a:gd name="connsiteY16" fmla="*/ 25883 h 742778"/>
                  <a:gd name="connsiteX17" fmla="*/ 539772 w 539771"/>
                  <a:gd name="connsiteY17" fmla="*/ 35444 h 742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39771" h="742778">
                    <a:moveTo>
                      <a:pt x="539772" y="35444"/>
                    </a:moveTo>
                    <a:cubicBezTo>
                      <a:pt x="539772" y="108184"/>
                      <a:pt x="539772" y="179826"/>
                      <a:pt x="539772" y="254182"/>
                    </a:cubicBezTo>
                    <a:cubicBezTo>
                      <a:pt x="535314" y="249337"/>
                      <a:pt x="532375" y="246203"/>
                      <a:pt x="529468" y="243038"/>
                    </a:cubicBezTo>
                    <a:cubicBezTo>
                      <a:pt x="472749" y="180634"/>
                      <a:pt x="377431" y="160285"/>
                      <a:pt x="300297" y="194361"/>
                    </a:cubicBezTo>
                    <a:cubicBezTo>
                      <a:pt x="264509" y="210156"/>
                      <a:pt x="236343" y="235060"/>
                      <a:pt x="217964" y="269492"/>
                    </a:cubicBezTo>
                    <a:cubicBezTo>
                      <a:pt x="183306" y="334416"/>
                      <a:pt x="180948" y="401213"/>
                      <a:pt x="213184" y="467525"/>
                    </a:cubicBezTo>
                    <a:cubicBezTo>
                      <a:pt x="238830" y="520271"/>
                      <a:pt x="283146" y="550569"/>
                      <a:pt x="340221" y="561035"/>
                    </a:cubicBezTo>
                    <a:cubicBezTo>
                      <a:pt x="415513" y="574827"/>
                      <a:pt x="479661" y="552346"/>
                      <a:pt x="533021" y="497952"/>
                    </a:cubicBezTo>
                    <a:cubicBezTo>
                      <a:pt x="534765" y="496175"/>
                      <a:pt x="536703" y="494625"/>
                      <a:pt x="539707" y="491944"/>
                    </a:cubicBezTo>
                    <a:cubicBezTo>
                      <a:pt x="539707" y="565556"/>
                      <a:pt x="539707" y="637554"/>
                      <a:pt x="539707" y="710391"/>
                    </a:cubicBezTo>
                    <a:cubicBezTo>
                      <a:pt x="528531" y="713880"/>
                      <a:pt x="517323" y="717465"/>
                      <a:pt x="506050" y="720824"/>
                    </a:cubicBezTo>
                    <a:cubicBezTo>
                      <a:pt x="469777" y="731645"/>
                      <a:pt x="433213" y="741529"/>
                      <a:pt x="395131" y="742594"/>
                    </a:cubicBezTo>
                    <a:cubicBezTo>
                      <a:pt x="266576" y="746148"/>
                      <a:pt x="160469" y="698149"/>
                      <a:pt x="77070" y="600925"/>
                    </a:cubicBezTo>
                    <a:cubicBezTo>
                      <a:pt x="35209" y="552120"/>
                      <a:pt x="12728" y="494141"/>
                      <a:pt x="4039" y="430606"/>
                    </a:cubicBezTo>
                    <a:cubicBezTo>
                      <a:pt x="-4940" y="365036"/>
                      <a:pt x="680" y="300985"/>
                      <a:pt x="24647" y="239097"/>
                    </a:cubicBezTo>
                    <a:cubicBezTo>
                      <a:pt x="62309" y="141809"/>
                      <a:pt x="130107" y="73074"/>
                      <a:pt x="225264" y="31503"/>
                    </a:cubicBezTo>
                    <a:cubicBezTo>
                      <a:pt x="320711" y="-10196"/>
                      <a:pt x="417354" y="-8872"/>
                      <a:pt x="514481" y="25883"/>
                    </a:cubicBezTo>
                    <a:cubicBezTo>
                      <a:pt x="523073" y="28887"/>
                      <a:pt x="531503" y="32279"/>
                      <a:pt x="539772" y="35444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5" name="Vrije vorm: vorm 24">
                <a:extLst>
                  <a:ext uri="{FF2B5EF4-FFF2-40B4-BE49-F238E27FC236}">
                    <a16:creationId xmlns:a16="http://schemas.microsoft.com/office/drawing/2014/main" id="{AD01FD4B-315D-48A0-80A8-D33EFB455199}"/>
                  </a:ext>
                </a:extLst>
              </p:cNvPr>
              <p:cNvSpPr/>
              <p:nvPr/>
            </p:nvSpPr>
            <p:spPr>
              <a:xfrm>
                <a:off x="2060254" y="2706393"/>
                <a:ext cx="400671" cy="697685"/>
              </a:xfrm>
              <a:custGeom>
                <a:avLst/>
                <a:gdLst>
                  <a:gd name="connsiteX0" fmla="*/ 182368 w 402632"/>
                  <a:gd name="connsiteY0" fmla="*/ 549073 h 704308"/>
                  <a:gd name="connsiteX1" fmla="*/ 402365 w 402632"/>
                  <a:gd name="connsiteY1" fmla="*/ 549073 h 704308"/>
                  <a:gd name="connsiteX2" fmla="*/ 402623 w 402632"/>
                  <a:gd name="connsiteY2" fmla="*/ 704308 h 704308"/>
                  <a:gd name="connsiteX3" fmla="*/ 0 w 402632"/>
                  <a:gd name="connsiteY3" fmla="*/ 704308 h 704308"/>
                  <a:gd name="connsiteX4" fmla="*/ 0 w 402632"/>
                  <a:gd name="connsiteY4" fmla="*/ 0 h 704308"/>
                  <a:gd name="connsiteX5" fmla="*/ 182400 w 402632"/>
                  <a:gd name="connsiteY5" fmla="*/ 0 h 704308"/>
                  <a:gd name="connsiteX6" fmla="*/ 182368 w 402632"/>
                  <a:gd name="connsiteY6" fmla="*/ 549073 h 704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632" h="704308">
                    <a:moveTo>
                      <a:pt x="182368" y="549073"/>
                    </a:moveTo>
                    <a:cubicBezTo>
                      <a:pt x="256594" y="549073"/>
                      <a:pt x="328720" y="549073"/>
                      <a:pt x="402365" y="549073"/>
                    </a:cubicBezTo>
                    <a:cubicBezTo>
                      <a:pt x="402882" y="601109"/>
                      <a:pt x="402462" y="652402"/>
                      <a:pt x="402623" y="704308"/>
                    </a:cubicBezTo>
                    <a:cubicBezTo>
                      <a:pt x="267899" y="704308"/>
                      <a:pt x="134305" y="704308"/>
                      <a:pt x="0" y="704308"/>
                    </a:cubicBezTo>
                    <a:cubicBezTo>
                      <a:pt x="0" y="469388"/>
                      <a:pt x="0" y="234985"/>
                      <a:pt x="0" y="0"/>
                    </a:cubicBezTo>
                    <a:cubicBezTo>
                      <a:pt x="60692" y="0"/>
                      <a:pt x="120900" y="0"/>
                      <a:pt x="182400" y="0"/>
                    </a:cubicBezTo>
                    <a:cubicBezTo>
                      <a:pt x="182368" y="182626"/>
                      <a:pt x="182368" y="365058"/>
                      <a:pt x="182368" y="549073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6" name="Vrije vorm: vorm 25">
                <a:extLst>
                  <a:ext uri="{FF2B5EF4-FFF2-40B4-BE49-F238E27FC236}">
                    <a16:creationId xmlns:a16="http://schemas.microsoft.com/office/drawing/2014/main" id="{399C98B0-73BE-4493-A29A-3294B9CFEB3B}"/>
                  </a:ext>
                </a:extLst>
              </p:cNvPr>
              <p:cNvSpPr/>
              <p:nvPr/>
            </p:nvSpPr>
            <p:spPr>
              <a:xfrm>
                <a:off x="3485890" y="2892443"/>
                <a:ext cx="521800" cy="520940"/>
              </a:xfrm>
              <a:custGeom>
                <a:avLst/>
                <a:gdLst>
                  <a:gd name="connsiteX0" fmla="*/ 489027 w 521062"/>
                  <a:gd name="connsiteY0" fmla="*/ 0 h 521679"/>
                  <a:gd name="connsiteX1" fmla="*/ 493969 w 521062"/>
                  <a:gd name="connsiteY1" fmla="*/ 8850 h 521679"/>
                  <a:gd name="connsiteX2" fmla="*/ 520132 w 521062"/>
                  <a:gd name="connsiteY2" fmla="*/ 80815 h 521679"/>
                  <a:gd name="connsiteX3" fmla="*/ 514867 w 521062"/>
                  <a:gd name="connsiteY3" fmla="*/ 99969 h 521679"/>
                  <a:gd name="connsiteX4" fmla="*/ 327557 w 521062"/>
                  <a:gd name="connsiteY4" fmla="*/ 287053 h 521679"/>
                  <a:gd name="connsiteX5" fmla="*/ 99130 w 521062"/>
                  <a:gd name="connsiteY5" fmla="*/ 515674 h 521679"/>
                  <a:gd name="connsiteX6" fmla="*/ 81074 w 521062"/>
                  <a:gd name="connsiteY6" fmla="*/ 520907 h 521679"/>
                  <a:gd name="connsiteX7" fmla="*/ 5846 w 521062"/>
                  <a:gd name="connsiteY7" fmla="*/ 493646 h 521679"/>
                  <a:gd name="connsiteX8" fmla="*/ 0 w 521062"/>
                  <a:gd name="connsiteY8" fmla="*/ 490286 h 521679"/>
                  <a:gd name="connsiteX9" fmla="*/ 489027 w 521062"/>
                  <a:gd name="connsiteY9" fmla="*/ 0 h 521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1062" h="521679">
                    <a:moveTo>
                      <a:pt x="489027" y="0"/>
                    </a:moveTo>
                    <a:cubicBezTo>
                      <a:pt x="490706" y="3036"/>
                      <a:pt x="492483" y="5879"/>
                      <a:pt x="493969" y="8850"/>
                    </a:cubicBezTo>
                    <a:cubicBezTo>
                      <a:pt x="505274" y="31913"/>
                      <a:pt x="513510" y="56041"/>
                      <a:pt x="520132" y="80815"/>
                    </a:cubicBezTo>
                    <a:cubicBezTo>
                      <a:pt x="522296" y="88923"/>
                      <a:pt x="520746" y="94123"/>
                      <a:pt x="514867" y="99969"/>
                    </a:cubicBezTo>
                    <a:cubicBezTo>
                      <a:pt x="452301" y="162180"/>
                      <a:pt x="389961" y="224681"/>
                      <a:pt x="327557" y="287053"/>
                    </a:cubicBezTo>
                    <a:cubicBezTo>
                      <a:pt x="251361" y="363217"/>
                      <a:pt x="175100" y="439284"/>
                      <a:pt x="99130" y="515674"/>
                    </a:cubicBezTo>
                    <a:cubicBezTo>
                      <a:pt x="93509" y="521327"/>
                      <a:pt x="88697" y="522780"/>
                      <a:pt x="81074" y="520907"/>
                    </a:cubicBezTo>
                    <a:cubicBezTo>
                      <a:pt x="55008" y="514447"/>
                      <a:pt x="30007" y="505274"/>
                      <a:pt x="5846" y="493646"/>
                    </a:cubicBezTo>
                    <a:cubicBezTo>
                      <a:pt x="3811" y="492677"/>
                      <a:pt x="1938" y="491417"/>
                      <a:pt x="0" y="490286"/>
                    </a:cubicBezTo>
                    <a:cubicBezTo>
                      <a:pt x="4393" y="482663"/>
                      <a:pt x="474168" y="11596"/>
                      <a:pt x="489027" y="0"/>
                    </a:cubicBezTo>
                    <a:close/>
                  </a:path>
                </a:pathLst>
              </a:custGeom>
              <a:solidFill>
                <a:srgbClr val="F58323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7" name="Vrije vorm: vorm 26">
                <a:extLst>
                  <a:ext uri="{FF2B5EF4-FFF2-40B4-BE49-F238E27FC236}">
                    <a16:creationId xmlns:a16="http://schemas.microsoft.com/office/drawing/2014/main" id="{B876E21B-7240-4CA3-851B-AD9254B70799}"/>
                  </a:ext>
                </a:extLst>
              </p:cNvPr>
              <p:cNvSpPr/>
              <p:nvPr/>
            </p:nvSpPr>
            <p:spPr>
              <a:xfrm>
                <a:off x="3383391" y="2790113"/>
                <a:ext cx="559072" cy="558150"/>
              </a:xfrm>
              <a:custGeom>
                <a:avLst/>
                <a:gdLst>
                  <a:gd name="connsiteX0" fmla="*/ 514059 w 558569"/>
                  <a:gd name="connsiteY0" fmla="*/ 0 h 558310"/>
                  <a:gd name="connsiteX1" fmla="*/ 558569 w 558569"/>
                  <a:gd name="connsiteY1" fmla="*/ 49936 h 558310"/>
                  <a:gd name="connsiteX2" fmla="*/ 50162 w 558569"/>
                  <a:gd name="connsiteY2" fmla="*/ 558311 h 558310"/>
                  <a:gd name="connsiteX3" fmla="*/ 0 w 558569"/>
                  <a:gd name="connsiteY3" fmla="*/ 513962 h 558310"/>
                  <a:gd name="connsiteX4" fmla="*/ 514059 w 558569"/>
                  <a:gd name="connsiteY4" fmla="*/ 0 h 558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8569" h="558310">
                    <a:moveTo>
                      <a:pt x="514059" y="0"/>
                    </a:moveTo>
                    <a:cubicBezTo>
                      <a:pt x="530565" y="14890"/>
                      <a:pt x="545810" y="32236"/>
                      <a:pt x="558569" y="49936"/>
                    </a:cubicBezTo>
                    <a:cubicBezTo>
                      <a:pt x="389089" y="219384"/>
                      <a:pt x="220159" y="388314"/>
                      <a:pt x="50162" y="558311"/>
                    </a:cubicBezTo>
                    <a:cubicBezTo>
                      <a:pt x="32591" y="546392"/>
                      <a:pt x="15439" y="530468"/>
                      <a:pt x="0" y="513962"/>
                    </a:cubicBezTo>
                    <a:cubicBezTo>
                      <a:pt x="171612" y="342416"/>
                      <a:pt x="342480" y="171547"/>
                      <a:pt x="514059" y="0"/>
                    </a:cubicBezTo>
                    <a:close/>
                  </a:path>
                </a:pathLst>
              </a:custGeom>
              <a:solidFill>
                <a:srgbClr val="F68323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8" name="Vrije vorm: vorm 27">
                <a:extLst>
                  <a:ext uri="{FF2B5EF4-FFF2-40B4-BE49-F238E27FC236}">
                    <a16:creationId xmlns:a16="http://schemas.microsoft.com/office/drawing/2014/main" id="{03F24486-673C-4A7A-B052-0748E31E1F55}"/>
                  </a:ext>
                </a:extLst>
              </p:cNvPr>
              <p:cNvSpPr/>
              <p:nvPr/>
            </p:nvSpPr>
            <p:spPr>
              <a:xfrm>
                <a:off x="3616340" y="3031978"/>
                <a:ext cx="400665" cy="390705"/>
              </a:xfrm>
              <a:custGeom>
                <a:avLst/>
                <a:gdLst>
                  <a:gd name="connsiteX0" fmla="*/ 390220 w 392860"/>
                  <a:gd name="connsiteY0" fmla="*/ 0 h 392339"/>
                  <a:gd name="connsiteX1" fmla="*/ 295645 w 392860"/>
                  <a:gd name="connsiteY1" fmla="*/ 276232 h 392339"/>
                  <a:gd name="connsiteX2" fmla="*/ 0 w 392860"/>
                  <a:gd name="connsiteY2" fmla="*/ 390123 h 392339"/>
                  <a:gd name="connsiteX3" fmla="*/ 390220 w 392860"/>
                  <a:gd name="connsiteY3" fmla="*/ 0 h 3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2860" h="392339">
                    <a:moveTo>
                      <a:pt x="390220" y="0"/>
                    </a:moveTo>
                    <a:cubicBezTo>
                      <a:pt x="401525" y="69058"/>
                      <a:pt x="377720" y="188052"/>
                      <a:pt x="295645" y="276232"/>
                    </a:cubicBezTo>
                    <a:cubicBezTo>
                      <a:pt x="207174" y="371260"/>
                      <a:pt x="82850" y="401299"/>
                      <a:pt x="0" y="390123"/>
                    </a:cubicBezTo>
                    <a:cubicBezTo>
                      <a:pt x="129912" y="260211"/>
                      <a:pt x="260469" y="129686"/>
                      <a:pt x="390220" y="0"/>
                    </a:cubicBezTo>
                    <a:close/>
                  </a:path>
                </a:pathLst>
              </a:custGeom>
              <a:solidFill>
                <a:srgbClr val="F58424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9" name="Vrije vorm: vorm 28">
                <a:extLst>
                  <a:ext uri="{FF2B5EF4-FFF2-40B4-BE49-F238E27FC236}">
                    <a16:creationId xmlns:a16="http://schemas.microsoft.com/office/drawing/2014/main" id="{473F6289-26A1-48F6-86FD-CF8EBC004135}"/>
                  </a:ext>
                </a:extLst>
              </p:cNvPr>
              <p:cNvSpPr/>
              <p:nvPr/>
            </p:nvSpPr>
            <p:spPr>
              <a:xfrm>
                <a:off x="3318169" y="2724998"/>
                <a:ext cx="521800" cy="520940"/>
              </a:xfrm>
              <a:custGeom>
                <a:avLst/>
                <a:gdLst>
                  <a:gd name="connsiteX0" fmla="*/ 24258 w 523943"/>
                  <a:gd name="connsiteY0" fmla="*/ 523685 h 523684"/>
                  <a:gd name="connsiteX1" fmla="*/ 16021 w 523943"/>
                  <a:gd name="connsiteY1" fmla="*/ 509537 h 523684"/>
                  <a:gd name="connsiteX2" fmla="*/ 0 w 523943"/>
                  <a:gd name="connsiteY2" fmla="*/ 477302 h 523684"/>
                  <a:gd name="connsiteX3" fmla="*/ 477463 w 523943"/>
                  <a:gd name="connsiteY3" fmla="*/ 0 h 523684"/>
                  <a:gd name="connsiteX4" fmla="*/ 523943 w 523943"/>
                  <a:gd name="connsiteY4" fmla="*/ 24031 h 523684"/>
                  <a:gd name="connsiteX5" fmla="*/ 24258 w 523943"/>
                  <a:gd name="connsiteY5" fmla="*/ 523685 h 523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3943" h="523684">
                    <a:moveTo>
                      <a:pt x="24258" y="523685"/>
                    </a:moveTo>
                    <a:cubicBezTo>
                      <a:pt x="21318" y="518678"/>
                      <a:pt x="18411" y="514253"/>
                      <a:pt x="16021" y="509537"/>
                    </a:cubicBezTo>
                    <a:cubicBezTo>
                      <a:pt x="10304" y="498329"/>
                      <a:pt x="4813" y="487024"/>
                      <a:pt x="0" y="477302"/>
                    </a:cubicBezTo>
                    <a:cubicBezTo>
                      <a:pt x="159370" y="317996"/>
                      <a:pt x="317803" y="159628"/>
                      <a:pt x="477463" y="0"/>
                    </a:cubicBezTo>
                    <a:cubicBezTo>
                      <a:pt x="492418" y="5523"/>
                      <a:pt x="508697" y="14148"/>
                      <a:pt x="523943" y="24031"/>
                    </a:cubicBezTo>
                    <a:cubicBezTo>
                      <a:pt x="357306" y="190669"/>
                      <a:pt x="191282" y="356692"/>
                      <a:pt x="24258" y="523685"/>
                    </a:cubicBezTo>
                    <a:close/>
                  </a:path>
                </a:pathLst>
              </a:custGeom>
              <a:solidFill>
                <a:srgbClr val="F58527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0" name="Vrije vorm: vorm 29">
                <a:extLst>
                  <a:ext uri="{FF2B5EF4-FFF2-40B4-BE49-F238E27FC236}">
                    <a16:creationId xmlns:a16="http://schemas.microsoft.com/office/drawing/2014/main" id="{285B5007-10E0-4338-840D-C003946F2F8E}"/>
                  </a:ext>
                </a:extLst>
              </p:cNvPr>
              <p:cNvSpPr/>
              <p:nvPr/>
            </p:nvSpPr>
            <p:spPr>
              <a:xfrm>
                <a:off x="3290212" y="2697088"/>
                <a:ext cx="409986" cy="409310"/>
              </a:xfrm>
              <a:custGeom>
                <a:avLst/>
                <a:gdLst>
                  <a:gd name="connsiteX0" fmla="*/ 2627 w 413389"/>
                  <a:gd name="connsiteY0" fmla="*/ 415327 h 415327"/>
                  <a:gd name="connsiteX1" fmla="*/ 43 w 413389"/>
                  <a:gd name="connsiteY1" fmla="*/ 373660 h 415327"/>
                  <a:gd name="connsiteX2" fmla="*/ 6761 w 413389"/>
                  <a:gd name="connsiteY2" fmla="*/ 361160 h 415327"/>
                  <a:gd name="connsiteX3" fmla="*/ 86155 w 413389"/>
                  <a:gd name="connsiteY3" fmla="*/ 281733 h 415327"/>
                  <a:gd name="connsiteX4" fmla="*/ 359125 w 413389"/>
                  <a:gd name="connsiteY4" fmla="*/ 8537 h 415327"/>
                  <a:gd name="connsiteX5" fmla="*/ 380185 w 413389"/>
                  <a:gd name="connsiteY5" fmla="*/ 204 h 415327"/>
                  <a:gd name="connsiteX6" fmla="*/ 413390 w 413389"/>
                  <a:gd name="connsiteY6" fmla="*/ 2982 h 415327"/>
                  <a:gd name="connsiteX7" fmla="*/ 2627 w 413389"/>
                  <a:gd name="connsiteY7" fmla="*/ 415327 h 415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3389" h="415327">
                    <a:moveTo>
                      <a:pt x="2627" y="415327"/>
                    </a:moveTo>
                    <a:cubicBezTo>
                      <a:pt x="1723" y="400146"/>
                      <a:pt x="1141" y="386871"/>
                      <a:pt x="43" y="373660"/>
                    </a:cubicBezTo>
                    <a:cubicBezTo>
                      <a:pt x="-442" y="367717"/>
                      <a:pt x="3273" y="364648"/>
                      <a:pt x="6761" y="361160"/>
                    </a:cubicBezTo>
                    <a:cubicBezTo>
                      <a:pt x="33215" y="334673"/>
                      <a:pt x="59702" y="308187"/>
                      <a:pt x="86155" y="281733"/>
                    </a:cubicBezTo>
                    <a:cubicBezTo>
                      <a:pt x="177178" y="190711"/>
                      <a:pt x="268264" y="99753"/>
                      <a:pt x="359125" y="8537"/>
                    </a:cubicBezTo>
                    <a:cubicBezTo>
                      <a:pt x="365327" y="2303"/>
                      <a:pt x="371400" y="-862"/>
                      <a:pt x="380185" y="204"/>
                    </a:cubicBezTo>
                    <a:cubicBezTo>
                      <a:pt x="391006" y="1528"/>
                      <a:pt x="401923" y="2045"/>
                      <a:pt x="413390" y="2982"/>
                    </a:cubicBezTo>
                    <a:cubicBezTo>
                      <a:pt x="408513" y="11767"/>
                      <a:pt x="20489" y="401212"/>
                      <a:pt x="2627" y="415327"/>
                    </a:cubicBezTo>
                    <a:close/>
                  </a:path>
                </a:pathLst>
              </a:custGeom>
              <a:solidFill>
                <a:srgbClr val="F58425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1" name="Vrije vorm: vorm 30">
                <a:extLst>
                  <a:ext uri="{FF2B5EF4-FFF2-40B4-BE49-F238E27FC236}">
                    <a16:creationId xmlns:a16="http://schemas.microsoft.com/office/drawing/2014/main" id="{3ABE857F-2F3B-4847-B15D-7E9DAFB6686C}"/>
                  </a:ext>
                </a:extLst>
              </p:cNvPr>
              <p:cNvSpPr/>
              <p:nvPr/>
            </p:nvSpPr>
            <p:spPr>
              <a:xfrm>
                <a:off x="3318169" y="2724998"/>
                <a:ext cx="186357" cy="186050"/>
              </a:xfrm>
              <a:custGeom>
                <a:avLst/>
                <a:gdLst>
                  <a:gd name="connsiteX0" fmla="*/ 119382 w 185339"/>
                  <a:gd name="connsiteY0" fmla="*/ 70964 h 185242"/>
                  <a:gd name="connsiteX1" fmla="*/ 110306 w 185339"/>
                  <a:gd name="connsiteY1" fmla="*/ 80008 h 185242"/>
                  <a:gd name="connsiteX2" fmla="*/ 107980 w 185339"/>
                  <a:gd name="connsiteY2" fmla="*/ 82301 h 185242"/>
                  <a:gd name="connsiteX3" fmla="*/ 107915 w 185339"/>
                  <a:gd name="connsiteY3" fmla="*/ 82366 h 185242"/>
                  <a:gd name="connsiteX4" fmla="*/ 105687 w 185339"/>
                  <a:gd name="connsiteY4" fmla="*/ 84594 h 185242"/>
                  <a:gd name="connsiteX5" fmla="*/ 105622 w 185339"/>
                  <a:gd name="connsiteY5" fmla="*/ 84659 h 185242"/>
                  <a:gd name="connsiteX6" fmla="*/ 103393 w 185339"/>
                  <a:gd name="connsiteY6" fmla="*/ 86888 h 185242"/>
                  <a:gd name="connsiteX7" fmla="*/ 103329 w 185339"/>
                  <a:gd name="connsiteY7" fmla="*/ 86952 h 185242"/>
                  <a:gd name="connsiteX8" fmla="*/ 101100 w 185339"/>
                  <a:gd name="connsiteY8" fmla="*/ 89181 h 185242"/>
                  <a:gd name="connsiteX9" fmla="*/ 101035 w 185339"/>
                  <a:gd name="connsiteY9" fmla="*/ 89246 h 185242"/>
                  <a:gd name="connsiteX10" fmla="*/ 98839 w 185339"/>
                  <a:gd name="connsiteY10" fmla="*/ 91474 h 185242"/>
                  <a:gd name="connsiteX11" fmla="*/ 98742 w 185339"/>
                  <a:gd name="connsiteY11" fmla="*/ 91539 h 185242"/>
                  <a:gd name="connsiteX12" fmla="*/ 96449 w 185339"/>
                  <a:gd name="connsiteY12" fmla="*/ 93897 h 185242"/>
                  <a:gd name="connsiteX13" fmla="*/ 91959 w 185339"/>
                  <a:gd name="connsiteY13" fmla="*/ 98322 h 185242"/>
                  <a:gd name="connsiteX14" fmla="*/ 89569 w 185339"/>
                  <a:gd name="connsiteY14" fmla="*/ 100648 h 185242"/>
                  <a:gd name="connsiteX15" fmla="*/ 89117 w 185339"/>
                  <a:gd name="connsiteY15" fmla="*/ 100260 h 185242"/>
                  <a:gd name="connsiteX16" fmla="*/ 89537 w 185339"/>
                  <a:gd name="connsiteY16" fmla="*/ 100680 h 185242"/>
                  <a:gd name="connsiteX17" fmla="*/ 87275 w 185339"/>
                  <a:gd name="connsiteY17" fmla="*/ 102941 h 185242"/>
                  <a:gd name="connsiteX18" fmla="*/ 86856 w 185339"/>
                  <a:gd name="connsiteY18" fmla="*/ 102521 h 185242"/>
                  <a:gd name="connsiteX19" fmla="*/ 87243 w 185339"/>
                  <a:gd name="connsiteY19" fmla="*/ 102973 h 185242"/>
                  <a:gd name="connsiteX20" fmla="*/ 84982 w 185339"/>
                  <a:gd name="connsiteY20" fmla="*/ 105234 h 185242"/>
                  <a:gd name="connsiteX21" fmla="*/ 84562 w 185339"/>
                  <a:gd name="connsiteY21" fmla="*/ 104814 h 185242"/>
                  <a:gd name="connsiteX22" fmla="*/ 84950 w 185339"/>
                  <a:gd name="connsiteY22" fmla="*/ 105267 h 185242"/>
                  <a:gd name="connsiteX23" fmla="*/ 82721 w 185339"/>
                  <a:gd name="connsiteY23" fmla="*/ 107528 h 185242"/>
                  <a:gd name="connsiteX24" fmla="*/ 82657 w 185339"/>
                  <a:gd name="connsiteY24" fmla="*/ 107560 h 185242"/>
                  <a:gd name="connsiteX25" fmla="*/ 80428 w 185339"/>
                  <a:gd name="connsiteY25" fmla="*/ 109821 h 185242"/>
                  <a:gd name="connsiteX26" fmla="*/ 80363 w 185339"/>
                  <a:gd name="connsiteY26" fmla="*/ 109886 h 185242"/>
                  <a:gd name="connsiteX27" fmla="*/ 78037 w 185339"/>
                  <a:gd name="connsiteY27" fmla="*/ 112244 h 185242"/>
                  <a:gd name="connsiteX28" fmla="*/ 73580 w 185339"/>
                  <a:gd name="connsiteY28" fmla="*/ 116636 h 185242"/>
                  <a:gd name="connsiteX29" fmla="*/ 71190 w 185339"/>
                  <a:gd name="connsiteY29" fmla="*/ 118962 h 185242"/>
                  <a:gd name="connsiteX30" fmla="*/ 70738 w 185339"/>
                  <a:gd name="connsiteY30" fmla="*/ 118574 h 185242"/>
                  <a:gd name="connsiteX31" fmla="*/ 71158 w 185339"/>
                  <a:gd name="connsiteY31" fmla="*/ 118994 h 185242"/>
                  <a:gd name="connsiteX32" fmla="*/ 68897 w 185339"/>
                  <a:gd name="connsiteY32" fmla="*/ 121255 h 185242"/>
                  <a:gd name="connsiteX33" fmla="*/ 68477 w 185339"/>
                  <a:gd name="connsiteY33" fmla="*/ 120868 h 185242"/>
                  <a:gd name="connsiteX34" fmla="*/ 68832 w 185339"/>
                  <a:gd name="connsiteY34" fmla="*/ 121320 h 185242"/>
                  <a:gd name="connsiteX35" fmla="*/ 66571 w 185339"/>
                  <a:gd name="connsiteY35" fmla="*/ 123581 h 185242"/>
                  <a:gd name="connsiteX36" fmla="*/ 66506 w 185339"/>
                  <a:gd name="connsiteY36" fmla="*/ 123613 h 185242"/>
                  <a:gd name="connsiteX37" fmla="*/ 64245 w 185339"/>
                  <a:gd name="connsiteY37" fmla="*/ 125842 h 185242"/>
                  <a:gd name="connsiteX38" fmla="*/ 63825 w 185339"/>
                  <a:gd name="connsiteY38" fmla="*/ 125422 h 185242"/>
                  <a:gd name="connsiteX39" fmla="*/ 64181 w 185339"/>
                  <a:gd name="connsiteY39" fmla="*/ 125874 h 185242"/>
                  <a:gd name="connsiteX40" fmla="*/ 61920 w 185339"/>
                  <a:gd name="connsiteY40" fmla="*/ 128135 h 185242"/>
                  <a:gd name="connsiteX41" fmla="*/ 61532 w 185339"/>
                  <a:gd name="connsiteY41" fmla="*/ 127683 h 185242"/>
                  <a:gd name="connsiteX42" fmla="*/ 61855 w 185339"/>
                  <a:gd name="connsiteY42" fmla="*/ 128168 h 185242"/>
                  <a:gd name="connsiteX43" fmla="*/ 59529 w 185339"/>
                  <a:gd name="connsiteY43" fmla="*/ 130558 h 185242"/>
                  <a:gd name="connsiteX44" fmla="*/ 55072 w 185339"/>
                  <a:gd name="connsiteY44" fmla="*/ 134983 h 185242"/>
                  <a:gd name="connsiteX45" fmla="*/ 52682 w 185339"/>
                  <a:gd name="connsiteY45" fmla="*/ 137309 h 185242"/>
                  <a:gd name="connsiteX46" fmla="*/ 52230 w 185339"/>
                  <a:gd name="connsiteY46" fmla="*/ 136921 h 185242"/>
                  <a:gd name="connsiteX47" fmla="*/ 52649 w 185339"/>
                  <a:gd name="connsiteY47" fmla="*/ 137341 h 185242"/>
                  <a:gd name="connsiteX48" fmla="*/ 50388 w 185339"/>
                  <a:gd name="connsiteY48" fmla="*/ 139602 h 185242"/>
                  <a:gd name="connsiteX49" fmla="*/ 49969 w 185339"/>
                  <a:gd name="connsiteY49" fmla="*/ 139182 h 185242"/>
                  <a:gd name="connsiteX50" fmla="*/ 50356 w 185339"/>
                  <a:gd name="connsiteY50" fmla="*/ 139634 h 185242"/>
                  <a:gd name="connsiteX51" fmla="*/ 48063 w 185339"/>
                  <a:gd name="connsiteY51" fmla="*/ 141895 h 185242"/>
                  <a:gd name="connsiteX52" fmla="*/ 45737 w 185339"/>
                  <a:gd name="connsiteY52" fmla="*/ 144318 h 185242"/>
                  <a:gd name="connsiteX53" fmla="*/ 36725 w 185339"/>
                  <a:gd name="connsiteY53" fmla="*/ 153362 h 185242"/>
                  <a:gd name="connsiteX54" fmla="*/ 34368 w 185339"/>
                  <a:gd name="connsiteY54" fmla="*/ 155687 h 185242"/>
                  <a:gd name="connsiteX55" fmla="*/ 34303 w 185339"/>
                  <a:gd name="connsiteY55" fmla="*/ 155752 h 185242"/>
                  <a:gd name="connsiteX56" fmla="*/ 32074 w 185339"/>
                  <a:gd name="connsiteY56" fmla="*/ 157981 h 185242"/>
                  <a:gd name="connsiteX57" fmla="*/ 32010 w 185339"/>
                  <a:gd name="connsiteY57" fmla="*/ 158045 h 185242"/>
                  <a:gd name="connsiteX58" fmla="*/ 29781 w 185339"/>
                  <a:gd name="connsiteY58" fmla="*/ 160274 h 185242"/>
                  <a:gd name="connsiteX59" fmla="*/ 29716 w 185339"/>
                  <a:gd name="connsiteY59" fmla="*/ 160306 h 185242"/>
                  <a:gd name="connsiteX60" fmla="*/ 27488 w 185339"/>
                  <a:gd name="connsiteY60" fmla="*/ 162567 h 185242"/>
                  <a:gd name="connsiteX61" fmla="*/ 27423 w 185339"/>
                  <a:gd name="connsiteY61" fmla="*/ 162632 h 185242"/>
                  <a:gd name="connsiteX62" fmla="*/ 25194 w 185339"/>
                  <a:gd name="connsiteY62" fmla="*/ 164893 h 185242"/>
                  <a:gd name="connsiteX63" fmla="*/ 25130 w 185339"/>
                  <a:gd name="connsiteY63" fmla="*/ 164925 h 185242"/>
                  <a:gd name="connsiteX64" fmla="*/ 22836 w 185339"/>
                  <a:gd name="connsiteY64" fmla="*/ 167316 h 185242"/>
                  <a:gd name="connsiteX65" fmla="*/ 16118 w 185339"/>
                  <a:gd name="connsiteY65" fmla="*/ 174034 h 185242"/>
                  <a:gd name="connsiteX66" fmla="*/ 13663 w 185339"/>
                  <a:gd name="connsiteY66" fmla="*/ 176489 h 185242"/>
                  <a:gd name="connsiteX67" fmla="*/ 9238 w 185339"/>
                  <a:gd name="connsiteY67" fmla="*/ 180914 h 185242"/>
                  <a:gd name="connsiteX68" fmla="*/ 6460 w 185339"/>
                  <a:gd name="connsiteY68" fmla="*/ 182949 h 185242"/>
                  <a:gd name="connsiteX69" fmla="*/ 6492 w 185339"/>
                  <a:gd name="connsiteY69" fmla="*/ 182949 h 185242"/>
                  <a:gd name="connsiteX70" fmla="*/ 4167 w 185339"/>
                  <a:gd name="connsiteY70" fmla="*/ 185242 h 185242"/>
                  <a:gd name="connsiteX71" fmla="*/ 4167 w 185339"/>
                  <a:gd name="connsiteY71" fmla="*/ 185242 h 185242"/>
                  <a:gd name="connsiteX72" fmla="*/ 0 w 185339"/>
                  <a:gd name="connsiteY72" fmla="*/ 185145 h 185242"/>
                  <a:gd name="connsiteX73" fmla="*/ 65763 w 185339"/>
                  <a:gd name="connsiteY73" fmla="*/ 85144 h 185242"/>
                  <a:gd name="connsiteX74" fmla="*/ 179848 w 185339"/>
                  <a:gd name="connsiteY74" fmla="*/ 1873 h 185242"/>
                  <a:gd name="connsiteX75" fmla="*/ 185242 w 185339"/>
                  <a:gd name="connsiteY75" fmla="*/ 0 h 185242"/>
                  <a:gd name="connsiteX76" fmla="*/ 185339 w 185339"/>
                  <a:gd name="connsiteY76" fmla="*/ 4134 h 185242"/>
                  <a:gd name="connsiteX77" fmla="*/ 185339 w 185339"/>
                  <a:gd name="connsiteY77" fmla="*/ 4102 h 185242"/>
                  <a:gd name="connsiteX78" fmla="*/ 183046 w 185339"/>
                  <a:gd name="connsiteY78" fmla="*/ 6395 h 185242"/>
                  <a:gd name="connsiteX79" fmla="*/ 183046 w 185339"/>
                  <a:gd name="connsiteY79" fmla="*/ 6363 h 185242"/>
                  <a:gd name="connsiteX80" fmla="*/ 181108 w 185339"/>
                  <a:gd name="connsiteY80" fmla="*/ 9173 h 185242"/>
                  <a:gd name="connsiteX81" fmla="*/ 174325 w 185339"/>
                  <a:gd name="connsiteY81" fmla="*/ 15924 h 185242"/>
                  <a:gd name="connsiteX82" fmla="*/ 171967 w 185339"/>
                  <a:gd name="connsiteY82" fmla="*/ 18217 h 185242"/>
                  <a:gd name="connsiteX83" fmla="*/ 171902 w 185339"/>
                  <a:gd name="connsiteY83" fmla="*/ 18282 h 185242"/>
                  <a:gd name="connsiteX84" fmla="*/ 169609 w 185339"/>
                  <a:gd name="connsiteY84" fmla="*/ 20640 h 185242"/>
                  <a:gd name="connsiteX85" fmla="*/ 158271 w 185339"/>
                  <a:gd name="connsiteY85" fmla="*/ 32010 h 185242"/>
                  <a:gd name="connsiteX86" fmla="*/ 155914 w 185339"/>
                  <a:gd name="connsiteY86" fmla="*/ 34271 h 185242"/>
                  <a:gd name="connsiteX87" fmla="*/ 155849 w 185339"/>
                  <a:gd name="connsiteY87" fmla="*/ 34335 h 185242"/>
                  <a:gd name="connsiteX88" fmla="*/ 153620 w 185339"/>
                  <a:gd name="connsiteY88" fmla="*/ 36564 h 185242"/>
                  <a:gd name="connsiteX89" fmla="*/ 153556 w 185339"/>
                  <a:gd name="connsiteY89" fmla="*/ 36629 h 185242"/>
                  <a:gd name="connsiteX90" fmla="*/ 151262 w 185339"/>
                  <a:gd name="connsiteY90" fmla="*/ 38986 h 185242"/>
                  <a:gd name="connsiteX91" fmla="*/ 146805 w 185339"/>
                  <a:gd name="connsiteY91" fmla="*/ 43476 h 185242"/>
                  <a:gd name="connsiteX92" fmla="*/ 144479 w 185339"/>
                  <a:gd name="connsiteY92" fmla="*/ 45770 h 185242"/>
                  <a:gd name="connsiteX93" fmla="*/ 144415 w 185339"/>
                  <a:gd name="connsiteY93" fmla="*/ 45834 h 185242"/>
                  <a:gd name="connsiteX94" fmla="*/ 142121 w 185339"/>
                  <a:gd name="connsiteY94" fmla="*/ 48160 h 185242"/>
                  <a:gd name="connsiteX95" fmla="*/ 139925 w 185339"/>
                  <a:gd name="connsiteY95" fmla="*/ 50324 h 185242"/>
                  <a:gd name="connsiteX96" fmla="*/ 137567 w 185339"/>
                  <a:gd name="connsiteY96" fmla="*/ 52617 h 185242"/>
                  <a:gd name="connsiteX97" fmla="*/ 137502 w 185339"/>
                  <a:gd name="connsiteY97" fmla="*/ 52682 h 185242"/>
                  <a:gd name="connsiteX98" fmla="*/ 135274 w 185339"/>
                  <a:gd name="connsiteY98" fmla="*/ 54910 h 185242"/>
                  <a:gd name="connsiteX99" fmla="*/ 135209 w 185339"/>
                  <a:gd name="connsiteY99" fmla="*/ 54975 h 185242"/>
                  <a:gd name="connsiteX100" fmla="*/ 132916 w 185339"/>
                  <a:gd name="connsiteY100" fmla="*/ 57333 h 185242"/>
                  <a:gd name="connsiteX101" fmla="*/ 128426 w 185339"/>
                  <a:gd name="connsiteY101" fmla="*/ 61790 h 185242"/>
                  <a:gd name="connsiteX102" fmla="*/ 126100 w 185339"/>
                  <a:gd name="connsiteY102" fmla="*/ 64084 h 185242"/>
                  <a:gd name="connsiteX103" fmla="*/ 126036 w 185339"/>
                  <a:gd name="connsiteY103" fmla="*/ 64148 h 185242"/>
                  <a:gd name="connsiteX104" fmla="*/ 123807 w 185339"/>
                  <a:gd name="connsiteY104" fmla="*/ 66377 h 185242"/>
                  <a:gd name="connsiteX105" fmla="*/ 123742 w 185339"/>
                  <a:gd name="connsiteY105" fmla="*/ 66442 h 185242"/>
                  <a:gd name="connsiteX106" fmla="*/ 121514 w 185339"/>
                  <a:gd name="connsiteY106" fmla="*/ 68670 h 185242"/>
                  <a:gd name="connsiteX107" fmla="*/ 121449 w 185339"/>
                  <a:gd name="connsiteY107" fmla="*/ 68735 h 185242"/>
                  <a:gd name="connsiteX108" fmla="*/ 119382 w 185339"/>
                  <a:gd name="connsiteY108" fmla="*/ 70964 h 185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185339" h="185242">
                    <a:moveTo>
                      <a:pt x="119382" y="70964"/>
                    </a:moveTo>
                    <a:cubicBezTo>
                      <a:pt x="116346" y="73968"/>
                      <a:pt x="113342" y="77004"/>
                      <a:pt x="110306" y="80008"/>
                    </a:cubicBezTo>
                    <a:cubicBezTo>
                      <a:pt x="109530" y="80783"/>
                      <a:pt x="108755" y="81526"/>
                      <a:pt x="107980" y="82301"/>
                    </a:cubicBezTo>
                    <a:cubicBezTo>
                      <a:pt x="107980" y="82301"/>
                      <a:pt x="107915" y="82366"/>
                      <a:pt x="107915" y="82366"/>
                    </a:cubicBezTo>
                    <a:cubicBezTo>
                      <a:pt x="107172" y="83109"/>
                      <a:pt x="106430" y="83852"/>
                      <a:pt x="105687" y="84594"/>
                    </a:cubicBezTo>
                    <a:cubicBezTo>
                      <a:pt x="105687" y="84594"/>
                      <a:pt x="105622" y="84659"/>
                      <a:pt x="105622" y="84659"/>
                    </a:cubicBezTo>
                    <a:cubicBezTo>
                      <a:pt x="104879" y="85402"/>
                      <a:pt x="104136" y="86145"/>
                      <a:pt x="103393" y="86888"/>
                    </a:cubicBezTo>
                    <a:cubicBezTo>
                      <a:pt x="103393" y="86888"/>
                      <a:pt x="103329" y="86952"/>
                      <a:pt x="103329" y="86952"/>
                    </a:cubicBezTo>
                    <a:cubicBezTo>
                      <a:pt x="102586" y="87695"/>
                      <a:pt x="101843" y="88438"/>
                      <a:pt x="101100" y="89181"/>
                    </a:cubicBezTo>
                    <a:cubicBezTo>
                      <a:pt x="101100" y="89181"/>
                      <a:pt x="101035" y="89246"/>
                      <a:pt x="101035" y="89246"/>
                    </a:cubicBezTo>
                    <a:cubicBezTo>
                      <a:pt x="100292" y="89989"/>
                      <a:pt x="99550" y="90732"/>
                      <a:pt x="98839" y="91474"/>
                    </a:cubicBezTo>
                    <a:cubicBezTo>
                      <a:pt x="98839" y="91474"/>
                      <a:pt x="98742" y="91539"/>
                      <a:pt x="98742" y="91539"/>
                    </a:cubicBezTo>
                    <a:cubicBezTo>
                      <a:pt x="97967" y="92314"/>
                      <a:pt x="97224" y="93089"/>
                      <a:pt x="96449" y="93897"/>
                    </a:cubicBezTo>
                    <a:cubicBezTo>
                      <a:pt x="94963" y="95383"/>
                      <a:pt x="93477" y="96836"/>
                      <a:pt x="91959" y="98322"/>
                    </a:cubicBezTo>
                    <a:cubicBezTo>
                      <a:pt x="91152" y="99097"/>
                      <a:pt x="90376" y="99873"/>
                      <a:pt x="89569" y="100648"/>
                    </a:cubicBezTo>
                    <a:cubicBezTo>
                      <a:pt x="89569" y="100648"/>
                      <a:pt x="89117" y="100260"/>
                      <a:pt x="89117" y="100260"/>
                    </a:cubicBezTo>
                    <a:cubicBezTo>
                      <a:pt x="89117" y="100260"/>
                      <a:pt x="89537" y="100680"/>
                      <a:pt x="89537" y="100680"/>
                    </a:cubicBezTo>
                    <a:cubicBezTo>
                      <a:pt x="88794" y="101423"/>
                      <a:pt x="88018" y="102198"/>
                      <a:pt x="87275" y="102941"/>
                    </a:cubicBezTo>
                    <a:lnTo>
                      <a:pt x="86856" y="102521"/>
                    </a:lnTo>
                    <a:cubicBezTo>
                      <a:pt x="86856" y="102521"/>
                      <a:pt x="87243" y="102973"/>
                      <a:pt x="87243" y="102973"/>
                    </a:cubicBezTo>
                    <a:cubicBezTo>
                      <a:pt x="86500" y="103716"/>
                      <a:pt x="85725" y="104491"/>
                      <a:pt x="84982" y="105234"/>
                    </a:cubicBezTo>
                    <a:cubicBezTo>
                      <a:pt x="84982" y="105234"/>
                      <a:pt x="84562" y="104814"/>
                      <a:pt x="84562" y="104814"/>
                    </a:cubicBezTo>
                    <a:cubicBezTo>
                      <a:pt x="84562" y="104814"/>
                      <a:pt x="84950" y="105267"/>
                      <a:pt x="84950" y="105267"/>
                    </a:cubicBezTo>
                    <a:cubicBezTo>
                      <a:pt x="84207" y="106010"/>
                      <a:pt x="83464" y="106785"/>
                      <a:pt x="82721" y="107528"/>
                    </a:cubicBezTo>
                    <a:cubicBezTo>
                      <a:pt x="82721" y="107528"/>
                      <a:pt x="82657" y="107592"/>
                      <a:pt x="82657" y="107560"/>
                    </a:cubicBezTo>
                    <a:cubicBezTo>
                      <a:pt x="81914" y="108303"/>
                      <a:pt x="81171" y="109046"/>
                      <a:pt x="80428" y="109821"/>
                    </a:cubicBezTo>
                    <a:cubicBezTo>
                      <a:pt x="80428" y="109821"/>
                      <a:pt x="80363" y="109886"/>
                      <a:pt x="80363" y="109886"/>
                    </a:cubicBezTo>
                    <a:cubicBezTo>
                      <a:pt x="79588" y="110661"/>
                      <a:pt x="78813" y="111468"/>
                      <a:pt x="78037" y="112244"/>
                    </a:cubicBezTo>
                    <a:cubicBezTo>
                      <a:pt x="76552" y="113697"/>
                      <a:pt x="75066" y="115183"/>
                      <a:pt x="73580" y="116636"/>
                    </a:cubicBezTo>
                    <a:cubicBezTo>
                      <a:pt x="72773" y="117412"/>
                      <a:pt x="71997" y="118187"/>
                      <a:pt x="71190" y="118962"/>
                    </a:cubicBezTo>
                    <a:cubicBezTo>
                      <a:pt x="71190" y="118962"/>
                      <a:pt x="70738" y="118574"/>
                      <a:pt x="70738" y="118574"/>
                    </a:cubicBezTo>
                    <a:cubicBezTo>
                      <a:pt x="70738" y="118574"/>
                      <a:pt x="71158" y="118994"/>
                      <a:pt x="71158" y="118994"/>
                    </a:cubicBezTo>
                    <a:cubicBezTo>
                      <a:pt x="70415" y="119737"/>
                      <a:pt x="69672" y="120480"/>
                      <a:pt x="68897" y="121255"/>
                    </a:cubicBezTo>
                    <a:lnTo>
                      <a:pt x="68477" y="120868"/>
                    </a:lnTo>
                    <a:cubicBezTo>
                      <a:pt x="68477" y="120868"/>
                      <a:pt x="68832" y="121320"/>
                      <a:pt x="68832" y="121320"/>
                    </a:cubicBezTo>
                    <a:cubicBezTo>
                      <a:pt x="68089" y="122063"/>
                      <a:pt x="67346" y="122806"/>
                      <a:pt x="66571" y="123581"/>
                    </a:cubicBezTo>
                    <a:cubicBezTo>
                      <a:pt x="66571" y="123581"/>
                      <a:pt x="66539" y="123613"/>
                      <a:pt x="66506" y="123613"/>
                    </a:cubicBezTo>
                    <a:cubicBezTo>
                      <a:pt x="65763" y="124356"/>
                      <a:pt x="64988" y="125099"/>
                      <a:pt x="64245" y="125842"/>
                    </a:cubicBezTo>
                    <a:cubicBezTo>
                      <a:pt x="64245" y="125842"/>
                      <a:pt x="63825" y="125422"/>
                      <a:pt x="63825" y="125422"/>
                    </a:cubicBezTo>
                    <a:cubicBezTo>
                      <a:pt x="63825" y="125422"/>
                      <a:pt x="64181" y="125874"/>
                      <a:pt x="64181" y="125874"/>
                    </a:cubicBezTo>
                    <a:cubicBezTo>
                      <a:pt x="63438" y="126617"/>
                      <a:pt x="62663" y="127360"/>
                      <a:pt x="61920" y="128135"/>
                    </a:cubicBezTo>
                    <a:cubicBezTo>
                      <a:pt x="61920" y="128135"/>
                      <a:pt x="61532" y="127683"/>
                      <a:pt x="61532" y="127683"/>
                    </a:cubicBezTo>
                    <a:cubicBezTo>
                      <a:pt x="61532" y="127683"/>
                      <a:pt x="61855" y="128168"/>
                      <a:pt x="61855" y="128168"/>
                    </a:cubicBezTo>
                    <a:cubicBezTo>
                      <a:pt x="61080" y="128975"/>
                      <a:pt x="60305" y="129750"/>
                      <a:pt x="59529" y="130558"/>
                    </a:cubicBezTo>
                    <a:cubicBezTo>
                      <a:pt x="58044" y="132044"/>
                      <a:pt x="56558" y="133529"/>
                      <a:pt x="55072" y="134983"/>
                    </a:cubicBezTo>
                    <a:cubicBezTo>
                      <a:pt x="54264" y="135758"/>
                      <a:pt x="53489" y="136533"/>
                      <a:pt x="52682" y="137309"/>
                    </a:cubicBezTo>
                    <a:lnTo>
                      <a:pt x="52230" y="136921"/>
                    </a:lnTo>
                    <a:cubicBezTo>
                      <a:pt x="52230" y="136921"/>
                      <a:pt x="52649" y="137341"/>
                      <a:pt x="52649" y="137341"/>
                    </a:cubicBezTo>
                    <a:cubicBezTo>
                      <a:pt x="51907" y="138084"/>
                      <a:pt x="51131" y="138859"/>
                      <a:pt x="50388" y="139602"/>
                    </a:cubicBezTo>
                    <a:cubicBezTo>
                      <a:pt x="50388" y="139602"/>
                      <a:pt x="49969" y="139182"/>
                      <a:pt x="49969" y="139182"/>
                    </a:cubicBezTo>
                    <a:cubicBezTo>
                      <a:pt x="49969" y="139182"/>
                      <a:pt x="50356" y="139634"/>
                      <a:pt x="50356" y="139634"/>
                    </a:cubicBezTo>
                    <a:cubicBezTo>
                      <a:pt x="49613" y="140377"/>
                      <a:pt x="48838" y="141120"/>
                      <a:pt x="48063" y="141895"/>
                    </a:cubicBezTo>
                    <a:cubicBezTo>
                      <a:pt x="47288" y="142703"/>
                      <a:pt x="46513" y="143510"/>
                      <a:pt x="45737" y="144318"/>
                    </a:cubicBezTo>
                    <a:cubicBezTo>
                      <a:pt x="42733" y="147322"/>
                      <a:pt x="39729" y="150326"/>
                      <a:pt x="36725" y="153362"/>
                    </a:cubicBezTo>
                    <a:cubicBezTo>
                      <a:pt x="35950" y="154137"/>
                      <a:pt x="35143" y="154912"/>
                      <a:pt x="34368" y="155687"/>
                    </a:cubicBezTo>
                    <a:cubicBezTo>
                      <a:pt x="34368" y="155687"/>
                      <a:pt x="34335" y="155752"/>
                      <a:pt x="34303" y="155752"/>
                    </a:cubicBezTo>
                    <a:cubicBezTo>
                      <a:pt x="33560" y="156495"/>
                      <a:pt x="32817" y="157238"/>
                      <a:pt x="32074" y="157981"/>
                    </a:cubicBezTo>
                    <a:cubicBezTo>
                      <a:pt x="32074" y="157981"/>
                      <a:pt x="32010" y="158045"/>
                      <a:pt x="32010" y="158045"/>
                    </a:cubicBezTo>
                    <a:cubicBezTo>
                      <a:pt x="31267" y="158788"/>
                      <a:pt x="30524" y="159531"/>
                      <a:pt x="29781" y="160274"/>
                    </a:cubicBezTo>
                    <a:cubicBezTo>
                      <a:pt x="29781" y="160274"/>
                      <a:pt x="29716" y="160306"/>
                      <a:pt x="29716" y="160306"/>
                    </a:cubicBezTo>
                    <a:cubicBezTo>
                      <a:pt x="28973" y="161049"/>
                      <a:pt x="28230" y="161792"/>
                      <a:pt x="27488" y="162567"/>
                    </a:cubicBezTo>
                    <a:cubicBezTo>
                      <a:pt x="27488" y="162567"/>
                      <a:pt x="27423" y="162632"/>
                      <a:pt x="27423" y="162632"/>
                    </a:cubicBezTo>
                    <a:cubicBezTo>
                      <a:pt x="26680" y="163375"/>
                      <a:pt x="25937" y="164118"/>
                      <a:pt x="25194" y="164893"/>
                    </a:cubicBezTo>
                    <a:cubicBezTo>
                      <a:pt x="25194" y="164893"/>
                      <a:pt x="25130" y="164925"/>
                      <a:pt x="25130" y="164925"/>
                    </a:cubicBezTo>
                    <a:cubicBezTo>
                      <a:pt x="24354" y="165733"/>
                      <a:pt x="23579" y="166508"/>
                      <a:pt x="22836" y="167316"/>
                    </a:cubicBezTo>
                    <a:cubicBezTo>
                      <a:pt x="20608" y="169544"/>
                      <a:pt x="18347" y="171805"/>
                      <a:pt x="16118" y="174034"/>
                    </a:cubicBezTo>
                    <a:cubicBezTo>
                      <a:pt x="15310" y="174842"/>
                      <a:pt x="14470" y="175681"/>
                      <a:pt x="13663" y="176489"/>
                    </a:cubicBezTo>
                    <a:cubicBezTo>
                      <a:pt x="12177" y="177975"/>
                      <a:pt x="10724" y="179428"/>
                      <a:pt x="9238" y="180914"/>
                    </a:cubicBezTo>
                    <a:cubicBezTo>
                      <a:pt x="8301" y="181592"/>
                      <a:pt x="7397" y="182271"/>
                      <a:pt x="6460" y="182949"/>
                    </a:cubicBezTo>
                    <a:cubicBezTo>
                      <a:pt x="6460" y="182949"/>
                      <a:pt x="6492" y="182949"/>
                      <a:pt x="6492" y="182949"/>
                    </a:cubicBezTo>
                    <a:cubicBezTo>
                      <a:pt x="5717" y="183724"/>
                      <a:pt x="4942" y="184467"/>
                      <a:pt x="4167" y="185242"/>
                    </a:cubicBezTo>
                    <a:cubicBezTo>
                      <a:pt x="4167" y="185242"/>
                      <a:pt x="4167" y="185242"/>
                      <a:pt x="4167" y="185242"/>
                    </a:cubicBezTo>
                    <a:cubicBezTo>
                      <a:pt x="2778" y="185210"/>
                      <a:pt x="1389" y="185178"/>
                      <a:pt x="0" y="185145"/>
                    </a:cubicBezTo>
                    <a:cubicBezTo>
                      <a:pt x="15989" y="147903"/>
                      <a:pt x="38405" y="114892"/>
                      <a:pt x="65763" y="85144"/>
                    </a:cubicBezTo>
                    <a:cubicBezTo>
                      <a:pt x="98257" y="49807"/>
                      <a:pt x="136792" y="22739"/>
                      <a:pt x="179848" y="1873"/>
                    </a:cubicBezTo>
                    <a:cubicBezTo>
                      <a:pt x="181560" y="1034"/>
                      <a:pt x="183433" y="614"/>
                      <a:pt x="185242" y="0"/>
                    </a:cubicBezTo>
                    <a:cubicBezTo>
                      <a:pt x="185274" y="1389"/>
                      <a:pt x="185307" y="2778"/>
                      <a:pt x="185339" y="4134"/>
                    </a:cubicBezTo>
                    <a:cubicBezTo>
                      <a:pt x="185339" y="4134"/>
                      <a:pt x="185339" y="4102"/>
                      <a:pt x="185339" y="4102"/>
                    </a:cubicBezTo>
                    <a:cubicBezTo>
                      <a:pt x="184564" y="4877"/>
                      <a:pt x="183789" y="5620"/>
                      <a:pt x="183046" y="6395"/>
                    </a:cubicBezTo>
                    <a:cubicBezTo>
                      <a:pt x="183046" y="6395"/>
                      <a:pt x="183046" y="6363"/>
                      <a:pt x="183046" y="6363"/>
                    </a:cubicBezTo>
                    <a:cubicBezTo>
                      <a:pt x="182400" y="7300"/>
                      <a:pt x="181754" y="8237"/>
                      <a:pt x="181108" y="9173"/>
                    </a:cubicBezTo>
                    <a:cubicBezTo>
                      <a:pt x="178847" y="11434"/>
                      <a:pt x="176586" y="13663"/>
                      <a:pt x="174325" y="15924"/>
                    </a:cubicBezTo>
                    <a:cubicBezTo>
                      <a:pt x="173549" y="16699"/>
                      <a:pt x="172742" y="17442"/>
                      <a:pt x="171967" y="18217"/>
                    </a:cubicBezTo>
                    <a:cubicBezTo>
                      <a:pt x="171967" y="18217"/>
                      <a:pt x="171902" y="18282"/>
                      <a:pt x="171902" y="18282"/>
                    </a:cubicBezTo>
                    <a:cubicBezTo>
                      <a:pt x="171127" y="19057"/>
                      <a:pt x="170384" y="19832"/>
                      <a:pt x="169609" y="20640"/>
                    </a:cubicBezTo>
                    <a:cubicBezTo>
                      <a:pt x="165830" y="24419"/>
                      <a:pt x="162051" y="28230"/>
                      <a:pt x="158271" y="32010"/>
                    </a:cubicBezTo>
                    <a:cubicBezTo>
                      <a:pt x="157464" y="32753"/>
                      <a:pt x="156689" y="33528"/>
                      <a:pt x="155914" y="34271"/>
                    </a:cubicBezTo>
                    <a:cubicBezTo>
                      <a:pt x="155914" y="34271"/>
                      <a:pt x="155849" y="34335"/>
                      <a:pt x="155849" y="34335"/>
                    </a:cubicBezTo>
                    <a:cubicBezTo>
                      <a:pt x="155106" y="35078"/>
                      <a:pt x="154363" y="35821"/>
                      <a:pt x="153620" y="36564"/>
                    </a:cubicBezTo>
                    <a:cubicBezTo>
                      <a:pt x="153620" y="36564"/>
                      <a:pt x="153556" y="36629"/>
                      <a:pt x="153556" y="36629"/>
                    </a:cubicBezTo>
                    <a:cubicBezTo>
                      <a:pt x="152780" y="37404"/>
                      <a:pt x="152038" y="38211"/>
                      <a:pt x="151262" y="38986"/>
                    </a:cubicBezTo>
                    <a:cubicBezTo>
                      <a:pt x="149776" y="40472"/>
                      <a:pt x="148291" y="41990"/>
                      <a:pt x="146805" y="43476"/>
                    </a:cubicBezTo>
                    <a:cubicBezTo>
                      <a:pt x="146030" y="44251"/>
                      <a:pt x="145255" y="44994"/>
                      <a:pt x="144479" y="45770"/>
                    </a:cubicBezTo>
                    <a:cubicBezTo>
                      <a:pt x="144479" y="45770"/>
                      <a:pt x="144415" y="45834"/>
                      <a:pt x="144415" y="45834"/>
                    </a:cubicBezTo>
                    <a:cubicBezTo>
                      <a:pt x="143640" y="46609"/>
                      <a:pt x="142897" y="47385"/>
                      <a:pt x="142121" y="48160"/>
                    </a:cubicBezTo>
                    <a:cubicBezTo>
                      <a:pt x="141378" y="48870"/>
                      <a:pt x="140668" y="49613"/>
                      <a:pt x="139925" y="50324"/>
                    </a:cubicBezTo>
                    <a:cubicBezTo>
                      <a:pt x="139150" y="51099"/>
                      <a:pt x="138375" y="51842"/>
                      <a:pt x="137567" y="52617"/>
                    </a:cubicBezTo>
                    <a:cubicBezTo>
                      <a:pt x="137567" y="52617"/>
                      <a:pt x="137502" y="52682"/>
                      <a:pt x="137502" y="52682"/>
                    </a:cubicBezTo>
                    <a:cubicBezTo>
                      <a:pt x="136760" y="53425"/>
                      <a:pt x="136017" y="54168"/>
                      <a:pt x="135274" y="54910"/>
                    </a:cubicBezTo>
                    <a:cubicBezTo>
                      <a:pt x="135274" y="54910"/>
                      <a:pt x="135209" y="54975"/>
                      <a:pt x="135209" y="54975"/>
                    </a:cubicBezTo>
                    <a:cubicBezTo>
                      <a:pt x="134434" y="55750"/>
                      <a:pt x="133691" y="56526"/>
                      <a:pt x="132916" y="57333"/>
                    </a:cubicBezTo>
                    <a:cubicBezTo>
                      <a:pt x="131430" y="58819"/>
                      <a:pt x="129944" y="60305"/>
                      <a:pt x="128426" y="61790"/>
                    </a:cubicBezTo>
                    <a:cubicBezTo>
                      <a:pt x="127651" y="62566"/>
                      <a:pt x="126876" y="63309"/>
                      <a:pt x="126100" y="64084"/>
                    </a:cubicBezTo>
                    <a:cubicBezTo>
                      <a:pt x="126100" y="64084"/>
                      <a:pt x="126036" y="64148"/>
                      <a:pt x="126036" y="64148"/>
                    </a:cubicBezTo>
                    <a:cubicBezTo>
                      <a:pt x="125293" y="64891"/>
                      <a:pt x="124550" y="65634"/>
                      <a:pt x="123807" y="66377"/>
                    </a:cubicBezTo>
                    <a:cubicBezTo>
                      <a:pt x="123807" y="66377"/>
                      <a:pt x="123742" y="66442"/>
                      <a:pt x="123742" y="66442"/>
                    </a:cubicBezTo>
                    <a:cubicBezTo>
                      <a:pt x="123000" y="67185"/>
                      <a:pt x="122257" y="67928"/>
                      <a:pt x="121514" y="68670"/>
                    </a:cubicBezTo>
                    <a:cubicBezTo>
                      <a:pt x="121514" y="68670"/>
                      <a:pt x="121449" y="68735"/>
                      <a:pt x="121449" y="68735"/>
                    </a:cubicBezTo>
                    <a:cubicBezTo>
                      <a:pt x="120900" y="69413"/>
                      <a:pt x="120125" y="70189"/>
                      <a:pt x="119382" y="70964"/>
                    </a:cubicBezTo>
                    <a:close/>
                  </a:path>
                </a:pathLst>
              </a:custGeom>
              <a:solidFill>
                <a:srgbClr val="F3872A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2" name="Vrije vorm: vorm 31">
                <a:extLst>
                  <a:ext uri="{FF2B5EF4-FFF2-40B4-BE49-F238E27FC236}">
                    <a16:creationId xmlns:a16="http://schemas.microsoft.com/office/drawing/2014/main" id="{15740B5B-92CB-40BB-8336-31293CE43125}"/>
                  </a:ext>
                </a:extLst>
              </p:cNvPr>
              <p:cNvSpPr/>
              <p:nvPr/>
            </p:nvSpPr>
            <p:spPr>
              <a:xfrm>
                <a:off x="3504526" y="2724998"/>
                <a:ext cx="9315" cy="9300"/>
              </a:xfrm>
              <a:custGeom>
                <a:avLst/>
                <a:gdLst>
                  <a:gd name="connsiteX0" fmla="*/ 97 w 6621"/>
                  <a:gd name="connsiteY0" fmla="*/ 6460 h 6460"/>
                  <a:gd name="connsiteX1" fmla="*/ 0 w 6621"/>
                  <a:gd name="connsiteY1" fmla="*/ 2326 h 6460"/>
                  <a:gd name="connsiteX2" fmla="*/ 5394 w 6621"/>
                  <a:gd name="connsiteY2" fmla="*/ 0 h 6460"/>
                  <a:gd name="connsiteX3" fmla="*/ 6622 w 6621"/>
                  <a:gd name="connsiteY3" fmla="*/ 2067 h 6460"/>
                  <a:gd name="connsiteX4" fmla="*/ 97 w 6621"/>
                  <a:gd name="connsiteY4" fmla="*/ 6460 h 6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1" h="6460">
                    <a:moveTo>
                      <a:pt x="97" y="6460"/>
                    </a:moveTo>
                    <a:cubicBezTo>
                      <a:pt x="65" y="5071"/>
                      <a:pt x="32" y="3715"/>
                      <a:pt x="0" y="2326"/>
                    </a:cubicBezTo>
                    <a:cubicBezTo>
                      <a:pt x="1809" y="1550"/>
                      <a:pt x="3585" y="775"/>
                      <a:pt x="5394" y="0"/>
                    </a:cubicBezTo>
                    <a:cubicBezTo>
                      <a:pt x="5814" y="678"/>
                      <a:pt x="6202" y="1389"/>
                      <a:pt x="6622" y="2067"/>
                    </a:cubicBezTo>
                    <a:cubicBezTo>
                      <a:pt x="4425" y="3553"/>
                      <a:pt x="2261" y="5007"/>
                      <a:pt x="97" y="6460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3" name="Vrije vorm: vorm 32">
                <a:extLst>
                  <a:ext uri="{FF2B5EF4-FFF2-40B4-BE49-F238E27FC236}">
                    <a16:creationId xmlns:a16="http://schemas.microsoft.com/office/drawing/2014/main" id="{DCAF2AD7-A0AC-4D05-B6D0-4543BC986309}"/>
                  </a:ext>
                </a:extLst>
              </p:cNvPr>
              <p:cNvSpPr/>
              <p:nvPr/>
            </p:nvSpPr>
            <p:spPr>
              <a:xfrm>
                <a:off x="3318169" y="2911048"/>
                <a:ext cx="0" cy="9300"/>
              </a:xfrm>
              <a:custGeom>
                <a:avLst/>
                <a:gdLst>
                  <a:gd name="connsiteX0" fmla="*/ 2229 w 6395"/>
                  <a:gd name="connsiteY0" fmla="*/ 0 h 6783"/>
                  <a:gd name="connsiteX1" fmla="*/ 6395 w 6395"/>
                  <a:gd name="connsiteY1" fmla="*/ 97 h 6783"/>
                  <a:gd name="connsiteX2" fmla="*/ 2196 w 6395"/>
                  <a:gd name="connsiteY2" fmla="*/ 6783 h 6783"/>
                  <a:gd name="connsiteX3" fmla="*/ 0 w 6395"/>
                  <a:gd name="connsiteY3" fmla="*/ 5846 h 6783"/>
                  <a:gd name="connsiteX4" fmla="*/ 2229 w 6395"/>
                  <a:gd name="connsiteY4" fmla="*/ 0 h 6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5" h="6783">
                    <a:moveTo>
                      <a:pt x="2229" y="0"/>
                    </a:moveTo>
                    <a:cubicBezTo>
                      <a:pt x="3618" y="32"/>
                      <a:pt x="5007" y="65"/>
                      <a:pt x="6395" y="97"/>
                    </a:cubicBezTo>
                    <a:cubicBezTo>
                      <a:pt x="5007" y="2326"/>
                      <a:pt x="3585" y="4554"/>
                      <a:pt x="2196" y="6783"/>
                    </a:cubicBezTo>
                    <a:cubicBezTo>
                      <a:pt x="1454" y="6460"/>
                      <a:pt x="743" y="6169"/>
                      <a:pt x="0" y="5846"/>
                    </a:cubicBezTo>
                    <a:cubicBezTo>
                      <a:pt x="743" y="3908"/>
                      <a:pt x="1486" y="1938"/>
                      <a:pt x="2229" y="0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4" name="Vrije vorm: vorm 33">
                <a:extLst>
                  <a:ext uri="{FF2B5EF4-FFF2-40B4-BE49-F238E27FC236}">
                    <a16:creationId xmlns:a16="http://schemas.microsoft.com/office/drawing/2014/main" id="{9A0BB977-CC2B-415A-93DB-C994FE6CD503}"/>
                  </a:ext>
                </a:extLst>
              </p:cNvPr>
              <p:cNvSpPr/>
              <p:nvPr/>
            </p:nvSpPr>
            <p:spPr>
              <a:xfrm>
                <a:off x="3420662" y="2818023"/>
                <a:ext cx="0" cy="0"/>
              </a:xfrm>
              <a:custGeom>
                <a:avLst/>
                <a:gdLst>
                  <a:gd name="connsiteX0" fmla="*/ 0 w 2196"/>
                  <a:gd name="connsiteY0" fmla="*/ 2229 h 2228"/>
                  <a:gd name="connsiteX1" fmla="*/ 2196 w 2196"/>
                  <a:gd name="connsiteY1" fmla="*/ 0 h 2228"/>
                  <a:gd name="connsiteX2" fmla="*/ 0 w 2196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96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196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5" name="Vrije vorm: vorm 34">
                <a:extLst>
                  <a:ext uri="{FF2B5EF4-FFF2-40B4-BE49-F238E27FC236}">
                    <a16:creationId xmlns:a16="http://schemas.microsoft.com/office/drawing/2014/main" id="{3ED046D7-8A47-42A3-99A1-1CA43165BC66}"/>
                  </a:ext>
                </a:extLst>
              </p:cNvPr>
              <p:cNvSpPr/>
              <p:nvPr/>
            </p:nvSpPr>
            <p:spPr>
              <a:xfrm>
                <a:off x="3411347" y="2818023"/>
                <a:ext cx="9315" cy="0"/>
              </a:xfrm>
              <a:custGeom>
                <a:avLst/>
                <a:gdLst>
                  <a:gd name="connsiteX0" fmla="*/ 0 w 2293"/>
                  <a:gd name="connsiteY0" fmla="*/ 2358 h 2357"/>
                  <a:gd name="connsiteX1" fmla="*/ 2293 w 2293"/>
                  <a:gd name="connsiteY1" fmla="*/ 0 h 2357"/>
                  <a:gd name="connsiteX2" fmla="*/ 0 w 2293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18" y="775"/>
                      <a:pt x="743" y="1550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6" name="Vrije vorm: vorm 35">
                <a:extLst>
                  <a:ext uri="{FF2B5EF4-FFF2-40B4-BE49-F238E27FC236}">
                    <a16:creationId xmlns:a16="http://schemas.microsoft.com/office/drawing/2014/main" id="{5A3EFE1F-8298-4EA9-9AD2-BC6593EF3E75}"/>
                  </a:ext>
                </a:extLst>
              </p:cNvPr>
              <p:cNvSpPr/>
              <p:nvPr/>
            </p:nvSpPr>
            <p:spPr>
              <a:xfrm>
                <a:off x="3411347" y="2827323"/>
                <a:ext cx="0" cy="0"/>
              </a:xfrm>
              <a:custGeom>
                <a:avLst/>
                <a:gdLst>
                  <a:gd name="connsiteX0" fmla="*/ 0 w 2390"/>
                  <a:gd name="connsiteY0" fmla="*/ 2326 h 2325"/>
                  <a:gd name="connsiteX1" fmla="*/ 2390 w 2390"/>
                  <a:gd name="connsiteY1" fmla="*/ 0 h 2325"/>
                  <a:gd name="connsiteX2" fmla="*/ 0 w 2390"/>
                  <a:gd name="connsiteY2" fmla="*/ 2326 h 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7" name="Vrije vorm: vorm 36">
                <a:extLst>
                  <a:ext uri="{FF2B5EF4-FFF2-40B4-BE49-F238E27FC236}">
                    <a16:creationId xmlns:a16="http://schemas.microsoft.com/office/drawing/2014/main" id="{0216B153-2CDD-4B7E-BE4D-CA6D053FCD8C}"/>
                  </a:ext>
                </a:extLst>
              </p:cNvPr>
              <p:cNvSpPr/>
              <p:nvPr/>
            </p:nvSpPr>
            <p:spPr>
              <a:xfrm>
                <a:off x="3402027" y="2827323"/>
                <a:ext cx="9321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43"/>
                      <a:pt x="775" y="1486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8" name="Vrije vorm: vorm 37">
                <a:extLst>
                  <a:ext uri="{FF2B5EF4-FFF2-40B4-BE49-F238E27FC236}">
                    <a16:creationId xmlns:a16="http://schemas.microsoft.com/office/drawing/2014/main" id="{6C871EF9-FA22-43FD-B5F0-CD4358DB6AA9}"/>
                  </a:ext>
                </a:extLst>
              </p:cNvPr>
              <p:cNvSpPr/>
              <p:nvPr/>
            </p:nvSpPr>
            <p:spPr>
              <a:xfrm>
                <a:off x="3402027" y="2827323"/>
                <a:ext cx="0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61" y="0"/>
                    </a:cubicBezTo>
                    <a:cubicBezTo>
                      <a:pt x="1518" y="743"/>
                      <a:pt x="775" y="1486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9" name="Vrije vorm: vorm 38">
                <a:extLst>
                  <a:ext uri="{FF2B5EF4-FFF2-40B4-BE49-F238E27FC236}">
                    <a16:creationId xmlns:a16="http://schemas.microsoft.com/office/drawing/2014/main" id="{AF188219-91C7-486A-B83E-FF0B7AB96B03}"/>
                  </a:ext>
                </a:extLst>
              </p:cNvPr>
              <p:cNvSpPr/>
              <p:nvPr/>
            </p:nvSpPr>
            <p:spPr>
              <a:xfrm>
                <a:off x="3402027" y="2827323"/>
                <a:ext cx="0" cy="9305"/>
              </a:xfrm>
              <a:custGeom>
                <a:avLst/>
                <a:gdLst>
                  <a:gd name="connsiteX0" fmla="*/ 0 w 2228"/>
                  <a:gd name="connsiteY0" fmla="*/ 2261 h 2261"/>
                  <a:gd name="connsiteX1" fmla="*/ 2229 w 2228"/>
                  <a:gd name="connsiteY1" fmla="*/ 0 h 2261"/>
                  <a:gd name="connsiteX2" fmla="*/ 0 w 2228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29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0" name="Vrije vorm: vorm 39">
                <a:extLst>
                  <a:ext uri="{FF2B5EF4-FFF2-40B4-BE49-F238E27FC236}">
                    <a16:creationId xmlns:a16="http://schemas.microsoft.com/office/drawing/2014/main" id="{4E40B219-5C62-4274-9BC5-F5D41F176086}"/>
                  </a:ext>
                </a:extLst>
              </p:cNvPr>
              <p:cNvSpPr/>
              <p:nvPr/>
            </p:nvSpPr>
            <p:spPr>
              <a:xfrm>
                <a:off x="3402027" y="2836628"/>
                <a:ext cx="0" cy="0"/>
              </a:xfrm>
              <a:custGeom>
                <a:avLst/>
                <a:gdLst>
                  <a:gd name="connsiteX0" fmla="*/ 0 w 2228"/>
                  <a:gd name="connsiteY0" fmla="*/ 2261 h 2261"/>
                  <a:gd name="connsiteX1" fmla="*/ 2229 w 2228"/>
                  <a:gd name="connsiteY1" fmla="*/ 0 h 2261"/>
                  <a:gd name="connsiteX2" fmla="*/ 0 w 2228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29" y="0"/>
                    </a:cubicBezTo>
                    <a:cubicBezTo>
                      <a:pt x="1486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1" name="Vrije vorm: vorm 40">
                <a:extLst>
                  <a:ext uri="{FF2B5EF4-FFF2-40B4-BE49-F238E27FC236}">
                    <a16:creationId xmlns:a16="http://schemas.microsoft.com/office/drawing/2014/main" id="{68F69220-23ED-4028-8872-1CC1985B27CA}"/>
                  </a:ext>
                </a:extLst>
              </p:cNvPr>
              <p:cNvSpPr/>
              <p:nvPr/>
            </p:nvSpPr>
            <p:spPr>
              <a:xfrm>
                <a:off x="3392712" y="2836628"/>
                <a:ext cx="9315" cy="0"/>
              </a:xfrm>
              <a:custGeom>
                <a:avLst/>
                <a:gdLst>
                  <a:gd name="connsiteX0" fmla="*/ 0 w 2325"/>
                  <a:gd name="connsiteY0" fmla="*/ 2358 h 2357"/>
                  <a:gd name="connsiteX1" fmla="*/ 2326 w 2325"/>
                  <a:gd name="connsiteY1" fmla="*/ 0 h 2357"/>
                  <a:gd name="connsiteX2" fmla="*/ 0 w 2325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357">
                    <a:moveTo>
                      <a:pt x="0" y="2358"/>
                    </a:moveTo>
                    <a:cubicBezTo>
                      <a:pt x="775" y="1583"/>
                      <a:pt x="1551" y="775"/>
                      <a:pt x="2326" y="0"/>
                    </a:cubicBezTo>
                    <a:cubicBezTo>
                      <a:pt x="1551" y="775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2" name="Vrije vorm: vorm 41">
                <a:extLst>
                  <a:ext uri="{FF2B5EF4-FFF2-40B4-BE49-F238E27FC236}">
                    <a16:creationId xmlns:a16="http://schemas.microsoft.com/office/drawing/2014/main" id="{5ADE2B4E-7DEA-4DFB-A71F-9C142CD5D5DE}"/>
                  </a:ext>
                </a:extLst>
              </p:cNvPr>
              <p:cNvSpPr/>
              <p:nvPr/>
            </p:nvSpPr>
            <p:spPr>
              <a:xfrm>
                <a:off x="3504526" y="2734298"/>
                <a:ext cx="0" cy="0"/>
              </a:xfrm>
              <a:custGeom>
                <a:avLst/>
                <a:gdLst>
                  <a:gd name="connsiteX0" fmla="*/ 0 w 2293"/>
                  <a:gd name="connsiteY0" fmla="*/ 2293 h 2293"/>
                  <a:gd name="connsiteX1" fmla="*/ 2293 w 2293"/>
                  <a:gd name="connsiteY1" fmla="*/ 0 h 2293"/>
                  <a:gd name="connsiteX2" fmla="*/ 0 w 2293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293" y="0"/>
                    </a:cubicBezTo>
                    <a:cubicBezTo>
                      <a:pt x="1551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3" name="Vrije vorm: vorm 42">
                <a:extLst>
                  <a:ext uri="{FF2B5EF4-FFF2-40B4-BE49-F238E27FC236}">
                    <a16:creationId xmlns:a16="http://schemas.microsoft.com/office/drawing/2014/main" id="{3F082636-7DF7-420C-9995-466B1280340F}"/>
                  </a:ext>
                </a:extLst>
              </p:cNvPr>
              <p:cNvSpPr/>
              <p:nvPr/>
            </p:nvSpPr>
            <p:spPr>
              <a:xfrm>
                <a:off x="3383391" y="2845928"/>
                <a:ext cx="9321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61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4" name="Vrije vorm: vorm 43">
                <a:extLst>
                  <a:ext uri="{FF2B5EF4-FFF2-40B4-BE49-F238E27FC236}">
                    <a16:creationId xmlns:a16="http://schemas.microsoft.com/office/drawing/2014/main" id="{5E61C9DE-C46E-4132-BE1B-772CBC3D9C4D}"/>
                  </a:ext>
                </a:extLst>
              </p:cNvPr>
              <p:cNvSpPr/>
              <p:nvPr/>
            </p:nvSpPr>
            <p:spPr>
              <a:xfrm>
                <a:off x="3383391" y="2845928"/>
                <a:ext cx="0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61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5" name="Vrije vorm: vorm 44">
                <a:extLst>
                  <a:ext uri="{FF2B5EF4-FFF2-40B4-BE49-F238E27FC236}">
                    <a16:creationId xmlns:a16="http://schemas.microsoft.com/office/drawing/2014/main" id="{46A5E355-7CA8-4C51-9902-02124CEEDB33}"/>
                  </a:ext>
                </a:extLst>
              </p:cNvPr>
              <p:cNvSpPr/>
              <p:nvPr/>
            </p:nvSpPr>
            <p:spPr>
              <a:xfrm>
                <a:off x="3383391" y="2845928"/>
                <a:ext cx="0" cy="9305"/>
              </a:xfrm>
              <a:custGeom>
                <a:avLst/>
                <a:gdLst>
                  <a:gd name="connsiteX0" fmla="*/ 0 w 2261"/>
                  <a:gd name="connsiteY0" fmla="*/ 2229 h 2228"/>
                  <a:gd name="connsiteX1" fmla="*/ 2261 w 2261"/>
                  <a:gd name="connsiteY1" fmla="*/ 0 h 2228"/>
                  <a:gd name="connsiteX2" fmla="*/ 0 w 2261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28">
                    <a:moveTo>
                      <a:pt x="0" y="2229"/>
                    </a:moveTo>
                    <a:cubicBezTo>
                      <a:pt x="743" y="1486"/>
                      <a:pt x="1518" y="743"/>
                      <a:pt x="2261" y="0"/>
                    </a:cubicBezTo>
                    <a:cubicBezTo>
                      <a:pt x="1518" y="743"/>
                      <a:pt x="775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6" name="Vrije vorm: vorm 45">
                <a:extLst>
                  <a:ext uri="{FF2B5EF4-FFF2-40B4-BE49-F238E27FC236}">
                    <a16:creationId xmlns:a16="http://schemas.microsoft.com/office/drawing/2014/main" id="{EEA5B8AD-949C-44D2-A85A-2944B442421D}"/>
                  </a:ext>
                </a:extLst>
              </p:cNvPr>
              <p:cNvSpPr/>
              <p:nvPr/>
            </p:nvSpPr>
            <p:spPr>
              <a:xfrm>
                <a:off x="3383391" y="2855233"/>
                <a:ext cx="0" cy="0"/>
              </a:xfrm>
              <a:custGeom>
                <a:avLst/>
                <a:gdLst>
                  <a:gd name="connsiteX0" fmla="*/ 0 w 2260"/>
                  <a:gd name="connsiteY0" fmla="*/ 2261 h 2261"/>
                  <a:gd name="connsiteX1" fmla="*/ 2261 w 2260"/>
                  <a:gd name="connsiteY1" fmla="*/ 0 h 2261"/>
                  <a:gd name="connsiteX2" fmla="*/ 0 w 2260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0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7" name="Vrije vorm: vorm 46">
                <a:extLst>
                  <a:ext uri="{FF2B5EF4-FFF2-40B4-BE49-F238E27FC236}">
                    <a16:creationId xmlns:a16="http://schemas.microsoft.com/office/drawing/2014/main" id="{DAB17182-F70D-44EF-8422-445AC6CD5431}"/>
                  </a:ext>
                </a:extLst>
              </p:cNvPr>
              <p:cNvSpPr/>
              <p:nvPr/>
            </p:nvSpPr>
            <p:spPr>
              <a:xfrm>
                <a:off x="3374076" y="2855233"/>
                <a:ext cx="9315" cy="0"/>
              </a:xfrm>
              <a:custGeom>
                <a:avLst/>
                <a:gdLst>
                  <a:gd name="connsiteX0" fmla="*/ 0 w 2325"/>
                  <a:gd name="connsiteY0" fmla="*/ 2390 h 2390"/>
                  <a:gd name="connsiteX1" fmla="*/ 2326 w 2325"/>
                  <a:gd name="connsiteY1" fmla="*/ 0 h 2390"/>
                  <a:gd name="connsiteX2" fmla="*/ 0 w 2325"/>
                  <a:gd name="connsiteY2" fmla="*/ 2390 h 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390">
                    <a:moveTo>
                      <a:pt x="0" y="2390"/>
                    </a:moveTo>
                    <a:cubicBezTo>
                      <a:pt x="775" y="1583"/>
                      <a:pt x="1551" y="808"/>
                      <a:pt x="2326" y="0"/>
                    </a:cubicBezTo>
                    <a:cubicBezTo>
                      <a:pt x="1551" y="808"/>
                      <a:pt x="775" y="1583"/>
                      <a:pt x="0" y="2390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8" name="Vrije vorm: vorm 47">
                <a:extLst>
                  <a:ext uri="{FF2B5EF4-FFF2-40B4-BE49-F238E27FC236}">
                    <a16:creationId xmlns:a16="http://schemas.microsoft.com/office/drawing/2014/main" id="{2D350DA6-58E9-4F95-8E22-B2813DD672EC}"/>
                  </a:ext>
                </a:extLst>
              </p:cNvPr>
              <p:cNvSpPr/>
              <p:nvPr/>
            </p:nvSpPr>
            <p:spPr>
              <a:xfrm>
                <a:off x="3374076" y="2864533"/>
                <a:ext cx="0" cy="0"/>
              </a:xfrm>
              <a:custGeom>
                <a:avLst/>
                <a:gdLst>
                  <a:gd name="connsiteX0" fmla="*/ 0 w 2390"/>
                  <a:gd name="connsiteY0" fmla="*/ 2326 h 2325"/>
                  <a:gd name="connsiteX1" fmla="*/ 2390 w 2390"/>
                  <a:gd name="connsiteY1" fmla="*/ 0 h 2325"/>
                  <a:gd name="connsiteX2" fmla="*/ 0 w 2390"/>
                  <a:gd name="connsiteY2" fmla="*/ 2326 h 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9" name="Vrije vorm: vorm 48">
                <a:extLst>
                  <a:ext uri="{FF2B5EF4-FFF2-40B4-BE49-F238E27FC236}">
                    <a16:creationId xmlns:a16="http://schemas.microsoft.com/office/drawing/2014/main" id="{9DBD1698-3B3F-4E97-9DB5-1C3FFAC38D33}"/>
                  </a:ext>
                </a:extLst>
              </p:cNvPr>
              <p:cNvSpPr/>
              <p:nvPr/>
            </p:nvSpPr>
            <p:spPr>
              <a:xfrm>
                <a:off x="3364755" y="2864533"/>
                <a:ext cx="9321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75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0" name="Vrije vorm: vorm 49">
                <a:extLst>
                  <a:ext uri="{FF2B5EF4-FFF2-40B4-BE49-F238E27FC236}">
                    <a16:creationId xmlns:a16="http://schemas.microsoft.com/office/drawing/2014/main" id="{1BEEEBB0-A50A-406F-B22C-181796B521F0}"/>
                  </a:ext>
                </a:extLst>
              </p:cNvPr>
              <p:cNvSpPr/>
              <p:nvPr/>
            </p:nvSpPr>
            <p:spPr>
              <a:xfrm>
                <a:off x="3364755" y="2864533"/>
                <a:ext cx="0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1" name="Vrije vorm: vorm 50">
                <a:extLst>
                  <a:ext uri="{FF2B5EF4-FFF2-40B4-BE49-F238E27FC236}">
                    <a16:creationId xmlns:a16="http://schemas.microsoft.com/office/drawing/2014/main" id="{EC1486EE-4BDB-46C3-A2E6-591A4C28D0D9}"/>
                  </a:ext>
                </a:extLst>
              </p:cNvPr>
              <p:cNvSpPr/>
              <p:nvPr/>
            </p:nvSpPr>
            <p:spPr>
              <a:xfrm>
                <a:off x="3364755" y="2864533"/>
                <a:ext cx="0" cy="9305"/>
              </a:xfrm>
              <a:custGeom>
                <a:avLst/>
                <a:gdLst>
                  <a:gd name="connsiteX0" fmla="*/ 0 w 2293"/>
                  <a:gd name="connsiteY0" fmla="*/ 2423 h 2422"/>
                  <a:gd name="connsiteX1" fmla="*/ 2293 w 2293"/>
                  <a:gd name="connsiteY1" fmla="*/ 0 h 2422"/>
                  <a:gd name="connsiteX2" fmla="*/ 0 w 2293"/>
                  <a:gd name="connsiteY2" fmla="*/ 2423 h 2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422">
                    <a:moveTo>
                      <a:pt x="0" y="2423"/>
                    </a:moveTo>
                    <a:cubicBezTo>
                      <a:pt x="775" y="1615"/>
                      <a:pt x="1518" y="808"/>
                      <a:pt x="2293" y="0"/>
                    </a:cubicBezTo>
                    <a:cubicBezTo>
                      <a:pt x="1518" y="808"/>
                      <a:pt x="743" y="1615"/>
                      <a:pt x="0" y="2423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2" name="Vrije vorm: vorm 51">
                <a:extLst>
                  <a:ext uri="{FF2B5EF4-FFF2-40B4-BE49-F238E27FC236}">
                    <a16:creationId xmlns:a16="http://schemas.microsoft.com/office/drawing/2014/main" id="{6D3A1463-226A-40C2-AC9C-BC381269C086}"/>
                  </a:ext>
                </a:extLst>
              </p:cNvPr>
              <p:cNvSpPr/>
              <p:nvPr/>
            </p:nvSpPr>
            <p:spPr>
              <a:xfrm>
                <a:off x="3355440" y="2883138"/>
                <a:ext cx="0" cy="0"/>
              </a:xfrm>
              <a:custGeom>
                <a:avLst/>
                <a:gdLst>
                  <a:gd name="connsiteX0" fmla="*/ 0 w 2357"/>
                  <a:gd name="connsiteY0" fmla="*/ 2326 h 2325"/>
                  <a:gd name="connsiteX1" fmla="*/ 2358 w 2357"/>
                  <a:gd name="connsiteY1" fmla="*/ 0 h 2325"/>
                  <a:gd name="connsiteX2" fmla="*/ 0 w 2357"/>
                  <a:gd name="connsiteY2" fmla="*/ 2326 h 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57" h="2325">
                    <a:moveTo>
                      <a:pt x="0" y="2326"/>
                    </a:moveTo>
                    <a:cubicBezTo>
                      <a:pt x="775" y="1550"/>
                      <a:pt x="1583" y="775"/>
                      <a:pt x="2358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3" name="Vrije vorm: vorm 52">
                <a:extLst>
                  <a:ext uri="{FF2B5EF4-FFF2-40B4-BE49-F238E27FC236}">
                    <a16:creationId xmlns:a16="http://schemas.microsoft.com/office/drawing/2014/main" id="{B46D4403-ACAD-4891-8AFF-3F3CD3B2704E}"/>
                  </a:ext>
                </a:extLst>
              </p:cNvPr>
              <p:cNvSpPr/>
              <p:nvPr/>
            </p:nvSpPr>
            <p:spPr>
              <a:xfrm>
                <a:off x="3346119" y="2883138"/>
                <a:ext cx="9321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518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4" name="Vrije vorm: vorm 53">
                <a:extLst>
                  <a:ext uri="{FF2B5EF4-FFF2-40B4-BE49-F238E27FC236}">
                    <a16:creationId xmlns:a16="http://schemas.microsoft.com/office/drawing/2014/main" id="{3530EF86-4AB6-427D-9C44-1A49D8E68057}"/>
                  </a:ext>
                </a:extLst>
              </p:cNvPr>
              <p:cNvSpPr/>
              <p:nvPr/>
            </p:nvSpPr>
            <p:spPr>
              <a:xfrm>
                <a:off x="3346119" y="2883138"/>
                <a:ext cx="0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5" name="Vrije vorm: vorm 54">
                <a:extLst>
                  <a:ext uri="{FF2B5EF4-FFF2-40B4-BE49-F238E27FC236}">
                    <a16:creationId xmlns:a16="http://schemas.microsoft.com/office/drawing/2014/main" id="{D1D8D28B-7665-47B6-B0E5-ED11D3418713}"/>
                  </a:ext>
                </a:extLst>
              </p:cNvPr>
              <p:cNvSpPr/>
              <p:nvPr/>
            </p:nvSpPr>
            <p:spPr>
              <a:xfrm>
                <a:off x="3346119" y="2883138"/>
                <a:ext cx="0" cy="9305"/>
              </a:xfrm>
              <a:custGeom>
                <a:avLst/>
                <a:gdLst>
                  <a:gd name="connsiteX0" fmla="*/ 0 w 2228"/>
                  <a:gd name="connsiteY0" fmla="*/ 2261 h 2261"/>
                  <a:gd name="connsiteX1" fmla="*/ 2229 w 2228"/>
                  <a:gd name="connsiteY1" fmla="*/ 0 h 2261"/>
                  <a:gd name="connsiteX2" fmla="*/ 0 w 2228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29" y="0"/>
                    </a:cubicBezTo>
                    <a:cubicBezTo>
                      <a:pt x="1486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6" name="Vrije vorm: vorm 55">
                <a:extLst>
                  <a:ext uri="{FF2B5EF4-FFF2-40B4-BE49-F238E27FC236}">
                    <a16:creationId xmlns:a16="http://schemas.microsoft.com/office/drawing/2014/main" id="{3A514675-8711-41CD-BF06-C2223FDED3DB}"/>
                  </a:ext>
                </a:extLst>
              </p:cNvPr>
              <p:cNvSpPr/>
              <p:nvPr/>
            </p:nvSpPr>
            <p:spPr>
              <a:xfrm>
                <a:off x="3346119" y="2892443"/>
                <a:ext cx="0" cy="0"/>
              </a:xfrm>
              <a:custGeom>
                <a:avLst/>
                <a:gdLst>
                  <a:gd name="connsiteX0" fmla="*/ 0 w 2228"/>
                  <a:gd name="connsiteY0" fmla="*/ 2261 h 2261"/>
                  <a:gd name="connsiteX1" fmla="*/ 2229 w 2228"/>
                  <a:gd name="connsiteY1" fmla="*/ 0 h 2261"/>
                  <a:gd name="connsiteX2" fmla="*/ 0 w 2228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29" y="0"/>
                    </a:cubicBezTo>
                    <a:cubicBezTo>
                      <a:pt x="1518" y="775"/>
                      <a:pt x="775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7" name="Vrije vorm: vorm 56">
                <a:extLst>
                  <a:ext uri="{FF2B5EF4-FFF2-40B4-BE49-F238E27FC236}">
                    <a16:creationId xmlns:a16="http://schemas.microsoft.com/office/drawing/2014/main" id="{696C8384-9073-4A4A-BBD4-69A2A69DF0CF}"/>
                  </a:ext>
                </a:extLst>
              </p:cNvPr>
              <p:cNvSpPr/>
              <p:nvPr/>
            </p:nvSpPr>
            <p:spPr>
              <a:xfrm>
                <a:off x="3336805" y="2892443"/>
                <a:ext cx="9315" cy="0"/>
              </a:xfrm>
              <a:custGeom>
                <a:avLst/>
                <a:gdLst>
                  <a:gd name="connsiteX0" fmla="*/ 0 w 2293"/>
                  <a:gd name="connsiteY0" fmla="*/ 2390 h 2390"/>
                  <a:gd name="connsiteX1" fmla="*/ 2293 w 2293"/>
                  <a:gd name="connsiteY1" fmla="*/ 0 h 2390"/>
                  <a:gd name="connsiteX2" fmla="*/ 0 w 2293"/>
                  <a:gd name="connsiteY2" fmla="*/ 2390 h 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90">
                    <a:moveTo>
                      <a:pt x="0" y="2390"/>
                    </a:moveTo>
                    <a:cubicBezTo>
                      <a:pt x="775" y="1583"/>
                      <a:pt x="1550" y="808"/>
                      <a:pt x="2293" y="0"/>
                    </a:cubicBezTo>
                    <a:cubicBezTo>
                      <a:pt x="1550" y="808"/>
                      <a:pt x="775" y="1615"/>
                      <a:pt x="0" y="2390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8" name="Vrije vorm: vorm 57">
                <a:extLst>
                  <a:ext uri="{FF2B5EF4-FFF2-40B4-BE49-F238E27FC236}">
                    <a16:creationId xmlns:a16="http://schemas.microsoft.com/office/drawing/2014/main" id="{8C4F7337-B880-4815-88E8-D16E260BF955}"/>
                  </a:ext>
                </a:extLst>
              </p:cNvPr>
              <p:cNvSpPr/>
              <p:nvPr/>
            </p:nvSpPr>
            <p:spPr>
              <a:xfrm>
                <a:off x="3495205" y="2734298"/>
                <a:ext cx="9321" cy="0"/>
              </a:xfrm>
              <a:custGeom>
                <a:avLst/>
                <a:gdLst>
                  <a:gd name="connsiteX0" fmla="*/ 0 w 1937"/>
                  <a:gd name="connsiteY0" fmla="*/ 2810 h 2810"/>
                  <a:gd name="connsiteX1" fmla="*/ 1938 w 1937"/>
                  <a:gd name="connsiteY1" fmla="*/ 0 h 2810"/>
                  <a:gd name="connsiteX2" fmla="*/ 0 w 1937"/>
                  <a:gd name="connsiteY2" fmla="*/ 2810 h 2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37" h="2810">
                    <a:moveTo>
                      <a:pt x="0" y="2810"/>
                    </a:moveTo>
                    <a:cubicBezTo>
                      <a:pt x="646" y="1873"/>
                      <a:pt x="1292" y="937"/>
                      <a:pt x="1938" y="0"/>
                    </a:cubicBezTo>
                    <a:cubicBezTo>
                      <a:pt x="1292" y="969"/>
                      <a:pt x="646" y="1906"/>
                      <a:pt x="0" y="2810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9" name="Vrije vorm: vorm 58">
                <a:extLst>
                  <a:ext uri="{FF2B5EF4-FFF2-40B4-BE49-F238E27FC236}">
                    <a16:creationId xmlns:a16="http://schemas.microsoft.com/office/drawing/2014/main" id="{C1DD39CD-244C-4A01-8483-8F8B481B6DD9}"/>
                  </a:ext>
                </a:extLst>
              </p:cNvPr>
              <p:cNvSpPr/>
              <p:nvPr/>
            </p:nvSpPr>
            <p:spPr>
              <a:xfrm>
                <a:off x="3327484" y="2901743"/>
                <a:ext cx="9321" cy="0"/>
              </a:xfrm>
              <a:custGeom>
                <a:avLst/>
                <a:gdLst>
                  <a:gd name="connsiteX0" fmla="*/ 0 w 2454"/>
                  <a:gd name="connsiteY0" fmla="*/ 2455 h 2454"/>
                  <a:gd name="connsiteX1" fmla="*/ 2455 w 2454"/>
                  <a:gd name="connsiteY1" fmla="*/ 0 h 2454"/>
                  <a:gd name="connsiteX2" fmla="*/ 0 w 2454"/>
                  <a:gd name="connsiteY2" fmla="*/ 2455 h 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4" h="2454">
                    <a:moveTo>
                      <a:pt x="0" y="2455"/>
                    </a:moveTo>
                    <a:cubicBezTo>
                      <a:pt x="808" y="1647"/>
                      <a:pt x="1647" y="808"/>
                      <a:pt x="2455" y="0"/>
                    </a:cubicBezTo>
                    <a:cubicBezTo>
                      <a:pt x="1647" y="808"/>
                      <a:pt x="840" y="1647"/>
                      <a:pt x="0" y="2455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0" name="Vrije vorm: vorm 59">
                <a:extLst>
                  <a:ext uri="{FF2B5EF4-FFF2-40B4-BE49-F238E27FC236}">
                    <a16:creationId xmlns:a16="http://schemas.microsoft.com/office/drawing/2014/main" id="{5373402A-8229-41E3-89B5-A89AAA5DF2F3}"/>
                  </a:ext>
                </a:extLst>
              </p:cNvPr>
              <p:cNvSpPr/>
              <p:nvPr/>
            </p:nvSpPr>
            <p:spPr>
              <a:xfrm>
                <a:off x="3327484" y="2911048"/>
                <a:ext cx="0" cy="0"/>
              </a:xfrm>
              <a:custGeom>
                <a:avLst/>
                <a:gdLst>
                  <a:gd name="connsiteX0" fmla="*/ 0 w 2777"/>
                  <a:gd name="connsiteY0" fmla="*/ 2035 h 2034"/>
                  <a:gd name="connsiteX1" fmla="*/ 2778 w 2777"/>
                  <a:gd name="connsiteY1" fmla="*/ 0 h 2034"/>
                  <a:gd name="connsiteX2" fmla="*/ 0 w 2777"/>
                  <a:gd name="connsiteY2" fmla="*/ 2035 h 2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77" h="2034">
                    <a:moveTo>
                      <a:pt x="0" y="2035"/>
                    </a:moveTo>
                    <a:cubicBezTo>
                      <a:pt x="937" y="1357"/>
                      <a:pt x="1841" y="678"/>
                      <a:pt x="2778" y="0"/>
                    </a:cubicBezTo>
                    <a:cubicBezTo>
                      <a:pt x="1873" y="678"/>
                      <a:pt x="937" y="1357"/>
                      <a:pt x="0" y="2035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1" name="Vrije vorm: vorm 60">
                <a:extLst>
                  <a:ext uri="{FF2B5EF4-FFF2-40B4-BE49-F238E27FC236}">
                    <a16:creationId xmlns:a16="http://schemas.microsoft.com/office/drawing/2014/main" id="{363FE139-E55A-44D2-9E1F-F3CB0BA37595}"/>
                  </a:ext>
                </a:extLst>
              </p:cNvPr>
              <p:cNvSpPr/>
              <p:nvPr/>
            </p:nvSpPr>
            <p:spPr>
              <a:xfrm>
                <a:off x="3318169" y="2911048"/>
                <a:ext cx="9315" cy="0"/>
              </a:xfrm>
              <a:custGeom>
                <a:avLst/>
                <a:gdLst>
                  <a:gd name="connsiteX0" fmla="*/ 0 w 2325"/>
                  <a:gd name="connsiteY0" fmla="*/ 2293 h 2293"/>
                  <a:gd name="connsiteX1" fmla="*/ 2326 w 2325"/>
                  <a:gd name="connsiteY1" fmla="*/ 0 h 2293"/>
                  <a:gd name="connsiteX2" fmla="*/ 0 w 2325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18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2" name="Vrije vorm: vorm 61">
                <a:extLst>
                  <a:ext uri="{FF2B5EF4-FFF2-40B4-BE49-F238E27FC236}">
                    <a16:creationId xmlns:a16="http://schemas.microsoft.com/office/drawing/2014/main" id="{21CE14E1-B6AE-4FEF-9109-292738135FA5}"/>
                  </a:ext>
                </a:extLst>
              </p:cNvPr>
              <p:cNvSpPr/>
              <p:nvPr/>
            </p:nvSpPr>
            <p:spPr>
              <a:xfrm>
                <a:off x="3485890" y="2743603"/>
                <a:ext cx="9315" cy="0"/>
              </a:xfrm>
              <a:custGeom>
                <a:avLst/>
                <a:gdLst>
                  <a:gd name="connsiteX0" fmla="*/ 0 w 2357"/>
                  <a:gd name="connsiteY0" fmla="*/ 2293 h 2293"/>
                  <a:gd name="connsiteX1" fmla="*/ 2358 w 2357"/>
                  <a:gd name="connsiteY1" fmla="*/ 0 h 2293"/>
                  <a:gd name="connsiteX2" fmla="*/ 0 w 2357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57" h="2293">
                    <a:moveTo>
                      <a:pt x="0" y="2293"/>
                    </a:moveTo>
                    <a:cubicBezTo>
                      <a:pt x="775" y="1518"/>
                      <a:pt x="1583" y="775"/>
                      <a:pt x="2358" y="0"/>
                    </a:cubicBezTo>
                    <a:cubicBezTo>
                      <a:pt x="1550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3" name="Vrije vorm: vorm 62">
                <a:extLst>
                  <a:ext uri="{FF2B5EF4-FFF2-40B4-BE49-F238E27FC236}">
                    <a16:creationId xmlns:a16="http://schemas.microsoft.com/office/drawing/2014/main" id="{EC675BB9-3E1B-4B29-8DB9-7739FF12C988}"/>
                  </a:ext>
                </a:extLst>
              </p:cNvPr>
              <p:cNvSpPr/>
              <p:nvPr/>
            </p:nvSpPr>
            <p:spPr>
              <a:xfrm>
                <a:off x="3485890" y="2743603"/>
                <a:ext cx="0" cy="0"/>
              </a:xfrm>
              <a:custGeom>
                <a:avLst/>
                <a:gdLst>
                  <a:gd name="connsiteX0" fmla="*/ 0 w 2293"/>
                  <a:gd name="connsiteY0" fmla="*/ 2358 h 2357"/>
                  <a:gd name="connsiteX1" fmla="*/ 2293 w 2293"/>
                  <a:gd name="connsiteY1" fmla="*/ 0 h 2357"/>
                  <a:gd name="connsiteX2" fmla="*/ 0 w 2293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50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4" name="Vrije vorm: vorm 63">
                <a:extLst>
                  <a:ext uri="{FF2B5EF4-FFF2-40B4-BE49-F238E27FC236}">
                    <a16:creationId xmlns:a16="http://schemas.microsoft.com/office/drawing/2014/main" id="{534CCE43-E213-47CF-AF9D-8751D5421A2E}"/>
                  </a:ext>
                </a:extLst>
              </p:cNvPr>
              <p:cNvSpPr/>
              <p:nvPr/>
            </p:nvSpPr>
            <p:spPr>
              <a:xfrm>
                <a:off x="3476570" y="2762208"/>
                <a:ext cx="0" cy="0"/>
              </a:xfrm>
              <a:custGeom>
                <a:avLst/>
                <a:gdLst>
                  <a:gd name="connsiteX0" fmla="*/ 0 w 2357"/>
                  <a:gd name="connsiteY0" fmla="*/ 2261 h 2261"/>
                  <a:gd name="connsiteX1" fmla="*/ 2358 w 2357"/>
                  <a:gd name="connsiteY1" fmla="*/ 0 h 2261"/>
                  <a:gd name="connsiteX2" fmla="*/ 0 w 2357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57" h="2261">
                    <a:moveTo>
                      <a:pt x="0" y="2261"/>
                    </a:moveTo>
                    <a:cubicBezTo>
                      <a:pt x="775" y="1518"/>
                      <a:pt x="1583" y="743"/>
                      <a:pt x="2358" y="0"/>
                    </a:cubicBezTo>
                    <a:cubicBezTo>
                      <a:pt x="1583" y="743"/>
                      <a:pt x="808" y="1486"/>
                      <a:pt x="0" y="2261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5" name="Vrije vorm: vorm 64">
                <a:extLst>
                  <a:ext uri="{FF2B5EF4-FFF2-40B4-BE49-F238E27FC236}">
                    <a16:creationId xmlns:a16="http://schemas.microsoft.com/office/drawing/2014/main" id="{6B07683E-0545-4EBE-B35C-B4E79B26F6CF}"/>
                  </a:ext>
                </a:extLst>
              </p:cNvPr>
              <p:cNvSpPr/>
              <p:nvPr/>
            </p:nvSpPr>
            <p:spPr>
              <a:xfrm>
                <a:off x="3467255" y="2762208"/>
                <a:ext cx="9315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6" name="Vrije vorm: vorm 65">
                <a:extLst>
                  <a:ext uri="{FF2B5EF4-FFF2-40B4-BE49-F238E27FC236}">
                    <a16:creationId xmlns:a16="http://schemas.microsoft.com/office/drawing/2014/main" id="{ED9C4781-FA04-4F6F-8D20-5203201E422B}"/>
                  </a:ext>
                </a:extLst>
              </p:cNvPr>
              <p:cNvSpPr/>
              <p:nvPr/>
            </p:nvSpPr>
            <p:spPr>
              <a:xfrm>
                <a:off x="3467255" y="2762208"/>
                <a:ext cx="0" cy="0"/>
              </a:xfrm>
              <a:custGeom>
                <a:avLst/>
                <a:gdLst>
                  <a:gd name="connsiteX0" fmla="*/ 0 w 2293"/>
                  <a:gd name="connsiteY0" fmla="*/ 2358 h 2357"/>
                  <a:gd name="connsiteX1" fmla="*/ 2293 w 2293"/>
                  <a:gd name="connsiteY1" fmla="*/ 0 h 2357"/>
                  <a:gd name="connsiteX2" fmla="*/ 0 w 2293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775"/>
                      <a:pt x="2293" y="0"/>
                    </a:cubicBezTo>
                    <a:cubicBezTo>
                      <a:pt x="1518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7" name="Vrije vorm: vorm 66">
                <a:extLst>
                  <a:ext uri="{FF2B5EF4-FFF2-40B4-BE49-F238E27FC236}">
                    <a16:creationId xmlns:a16="http://schemas.microsoft.com/office/drawing/2014/main" id="{DC38980C-0715-455C-B755-758880DF2185}"/>
                  </a:ext>
                </a:extLst>
              </p:cNvPr>
              <p:cNvSpPr/>
              <p:nvPr/>
            </p:nvSpPr>
            <p:spPr>
              <a:xfrm>
                <a:off x="3457934" y="2771508"/>
                <a:ext cx="9321" cy="0"/>
              </a:xfrm>
              <a:custGeom>
                <a:avLst/>
                <a:gdLst>
                  <a:gd name="connsiteX0" fmla="*/ 0 w 2325"/>
                  <a:gd name="connsiteY0" fmla="*/ 2293 h 2293"/>
                  <a:gd name="connsiteX1" fmla="*/ 2326 w 2325"/>
                  <a:gd name="connsiteY1" fmla="*/ 0 h 2293"/>
                  <a:gd name="connsiteX2" fmla="*/ 0 w 2325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51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8" name="Vrije vorm: vorm 67">
                <a:extLst>
                  <a:ext uri="{FF2B5EF4-FFF2-40B4-BE49-F238E27FC236}">
                    <a16:creationId xmlns:a16="http://schemas.microsoft.com/office/drawing/2014/main" id="{D1FC6017-3844-45EA-A2B7-950AC7040958}"/>
                  </a:ext>
                </a:extLst>
              </p:cNvPr>
              <p:cNvSpPr/>
              <p:nvPr/>
            </p:nvSpPr>
            <p:spPr>
              <a:xfrm>
                <a:off x="3457934" y="2771508"/>
                <a:ext cx="0" cy="0"/>
              </a:xfrm>
              <a:custGeom>
                <a:avLst/>
                <a:gdLst>
                  <a:gd name="connsiteX0" fmla="*/ 0 w 2293"/>
                  <a:gd name="connsiteY0" fmla="*/ 2326 h 2325"/>
                  <a:gd name="connsiteX1" fmla="*/ 2293 w 2293"/>
                  <a:gd name="connsiteY1" fmla="*/ 0 h 2325"/>
                  <a:gd name="connsiteX2" fmla="*/ 0 w 2293"/>
                  <a:gd name="connsiteY2" fmla="*/ 2326 h 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25">
                    <a:moveTo>
                      <a:pt x="0" y="2326"/>
                    </a:moveTo>
                    <a:cubicBezTo>
                      <a:pt x="775" y="1550"/>
                      <a:pt x="1518" y="775"/>
                      <a:pt x="2293" y="0"/>
                    </a:cubicBezTo>
                    <a:cubicBezTo>
                      <a:pt x="1551" y="775"/>
                      <a:pt x="775" y="1550"/>
                      <a:pt x="0" y="2326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9" name="Vrije vorm: vorm 68">
                <a:extLst>
                  <a:ext uri="{FF2B5EF4-FFF2-40B4-BE49-F238E27FC236}">
                    <a16:creationId xmlns:a16="http://schemas.microsoft.com/office/drawing/2014/main" id="{2765ACC3-F9E0-4005-966A-3549AC4718A7}"/>
                  </a:ext>
                </a:extLst>
              </p:cNvPr>
              <p:cNvSpPr/>
              <p:nvPr/>
            </p:nvSpPr>
            <p:spPr>
              <a:xfrm>
                <a:off x="3457934" y="2780813"/>
                <a:ext cx="0" cy="0"/>
              </a:xfrm>
              <a:custGeom>
                <a:avLst/>
                <a:gdLst>
                  <a:gd name="connsiteX0" fmla="*/ 0 w 2357"/>
                  <a:gd name="connsiteY0" fmla="*/ 2293 h 2293"/>
                  <a:gd name="connsiteX1" fmla="*/ 2358 w 2357"/>
                  <a:gd name="connsiteY1" fmla="*/ 0 h 2293"/>
                  <a:gd name="connsiteX2" fmla="*/ 0 w 2357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57" h="2293">
                    <a:moveTo>
                      <a:pt x="0" y="2293"/>
                    </a:moveTo>
                    <a:cubicBezTo>
                      <a:pt x="775" y="1518"/>
                      <a:pt x="1550" y="775"/>
                      <a:pt x="2358" y="0"/>
                    </a:cubicBezTo>
                    <a:cubicBezTo>
                      <a:pt x="1583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0" name="Vrije vorm: vorm 69">
                <a:extLst>
                  <a:ext uri="{FF2B5EF4-FFF2-40B4-BE49-F238E27FC236}">
                    <a16:creationId xmlns:a16="http://schemas.microsoft.com/office/drawing/2014/main" id="{72456BCF-E7F8-497D-BAF4-38DAC7CD2D13}"/>
                  </a:ext>
                </a:extLst>
              </p:cNvPr>
              <p:cNvSpPr/>
              <p:nvPr/>
            </p:nvSpPr>
            <p:spPr>
              <a:xfrm>
                <a:off x="3448619" y="2780813"/>
                <a:ext cx="9315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1" name="Vrije vorm: vorm 70">
                <a:extLst>
                  <a:ext uri="{FF2B5EF4-FFF2-40B4-BE49-F238E27FC236}">
                    <a16:creationId xmlns:a16="http://schemas.microsoft.com/office/drawing/2014/main" id="{333E3CE3-1155-4F16-8352-3D0B34DA8401}"/>
                  </a:ext>
                </a:extLst>
              </p:cNvPr>
              <p:cNvSpPr/>
              <p:nvPr/>
            </p:nvSpPr>
            <p:spPr>
              <a:xfrm>
                <a:off x="3392712" y="2845928"/>
                <a:ext cx="0" cy="0"/>
              </a:xfrm>
              <a:custGeom>
                <a:avLst/>
                <a:gdLst>
                  <a:gd name="connsiteX0" fmla="*/ 0 w 2390"/>
                  <a:gd name="connsiteY0" fmla="*/ 2326 h 2325"/>
                  <a:gd name="connsiteX1" fmla="*/ 2390 w 2390"/>
                  <a:gd name="connsiteY1" fmla="*/ 0 h 2325"/>
                  <a:gd name="connsiteX2" fmla="*/ 0 w 2390"/>
                  <a:gd name="connsiteY2" fmla="*/ 2326 h 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775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2" name="Vrije vorm: vorm 71">
                <a:extLst>
                  <a:ext uri="{FF2B5EF4-FFF2-40B4-BE49-F238E27FC236}">
                    <a16:creationId xmlns:a16="http://schemas.microsoft.com/office/drawing/2014/main" id="{A24B437E-2C1A-4A9A-9916-9741DD38C215}"/>
                  </a:ext>
                </a:extLst>
              </p:cNvPr>
              <p:cNvSpPr/>
              <p:nvPr/>
            </p:nvSpPr>
            <p:spPr>
              <a:xfrm>
                <a:off x="3448619" y="2780813"/>
                <a:ext cx="0" cy="0"/>
              </a:xfrm>
              <a:custGeom>
                <a:avLst/>
                <a:gdLst>
                  <a:gd name="connsiteX0" fmla="*/ 0 w 2293"/>
                  <a:gd name="connsiteY0" fmla="*/ 2358 h 2357"/>
                  <a:gd name="connsiteX1" fmla="*/ 2293 w 2293"/>
                  <a:gd name="connsiteY1" fmla="*/ 0 h 2357"/>
                  <a:gd name="connsiteX2" fmla="*/ 0 w 2293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50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3" name="Vrije vorm: vorm 72">
                <a:extLst>
                  <a:ext uri="{FF2B5EF4-FFF2-40B4-BE49-F238E27FC236}">
                    <a16:creationId xmlns:a16="http://schemas.microsoft.com/office/drawing/2014/main" id="{516FC72A-8253-43A8-BF78-3CD3264D8B71}"/>
                  </a:ext>
                </a:extLst>
              </p:cNvPr>
              <p:cNvSpPr/>
              <p:nvPr/>
            </p:nvSpPr>
            <p:spPr>
              <a:xfrm>
                <a:off x="3439298" y="2790113"/>
                <a:ext cx="9321" cy="0"/>
              </a:xfrm>
              <a:custGeom>
                <a:avLst/>
                <a:gdLst>
                  <a:gd name="connsiteX0" fmla="*/ 0 w 2325"/>
                  <a:gd name="connsiteY0" fmla="*/ 2293 h 2293"/>
                  <a:gd name="connsiteX1" fmla="*/ 2326 w 2325"/>
                  <a:gd name="connsiteY1" fmla="*/ 0 h 2293"/>
                  <a:gd name="connsiteX2" fmla="*/ 0 w 2325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83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4" name="Vrije vorm: vorm 73">
                <a:extLst>
                  <a:ext uri="{FF2B5EF4-FFF2-40B4-BE49-F238E27FC236}">
                    <a16:creationId xmlns:a16="http://schemas.microsoft.com/office/drawing/2014/main" id="{D220FBB7-33EC-4194-BF6F-FFEEC96344A3}"/>
                  </a:ext>
                </a:extLst>
              </p:cNvPr>
              <p:cNvSpPr/>
              <p:nvPr/>
            </p:nvSpPr>
            <p:spPr>
              <a:xfrm>
                <a:off x="3439298" y="2790113"/>
                <a:ext cx="0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5" name="Vrije vorm: vorm 74">
                <a:extLst>
                  <a:ext uri="{FF2B5EF4-FFF2-40B4-BE49-F238E27FC236}">
                    <a16:creationId xmlns:a16="http://schemas.microsoft.com/office/drawing/2014/main" id="{03D6CB67-F009-4F90-8291-07731913A46C}"/>
                  </a:ext>
                </a:extLst>
              </p:cNvPr>
              <p:cNvSpPr/>
              <p:nvPr/>
            </p:nvSpPr>
            <p:spPr>
              <a:xfrm>
                <a:off x="3439298" y="2790113"/>
                <a:ext cx="0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6" name="Vrije vorm: vorm 75">
                <a:extLst>
                  <a:ext uri="{FF2B5EF4-FFF2-40B4-BE49-F238E27FC236}">
                    <a16:creationId xmlns:a16="http://schemas.microsoft.com/office/drawing/2014/main" id="{7CADAC8F-C4F8-4330-A037-2ED3573965C8}"/>
                  </a:ext>
                </a:extLst>
              </p:cNvPr>
              <p:cNvSpPr/>
              <p:nvPr/>
            </p:nvSpPr>
            <p:spPr>
              <a:xfrm>
                <a:off x="3439298" y="2790113"/>
                <a:ext cx="0" cy="9305"/>
              </a:xfrm>
              <a:custGeom>
                <a:avLst/>
                <a:gdLst>
                  <a:gd name="connsiteX0" fmla="*/ 0 w 2293"/>
                  <a:gd name="connsiteY0" fmla="*/ 2358 h 2357"/>
                  <a:gd name="connsiteX1" fmla="*/ 2293 w 2293"/>
                  <a:gd name="connsiteY1" fmla="*/ 0 h 2357"/>
                  <a:gd name="connsiteX2" fmla="*/ 0 w 2293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775"/>
                      <a:pt x="2293" y="0"/>
                    </a:cubicBezTo>
                    <a:cubicBezTo>
                      <a:pt x="1518" y="808"/>
                      <a:pt x="743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7" name="Vrije vorm: vorm 76">
                <a:extLst>
                  <a:ext uri="{FF2B5EF4-FFF2-40B4-BE49-F238E27FC236}">
                    <a16:creationId xmlns:a16="http://schemas.microsoft.com/office/drawing/2014/main" id="{BA220433-37B4-4B11-A9E7-B116BF54573A}"/>
                  </a:ext>
                </a:extLst>
              </p:cNvPr>
              <p:cNvSpPr/>
              <p:nvPr/>
            </p:nvSpPr>
            <p:spPr>
              <a:xfrm>
                <a:off x="3420662" y="2808718"/>
                <a:ext cx="9321" cy="0"/>
              </a:xfrm>
              <a:custGeom>
                <a:avLst/>
                <a:gdLst>
                  <a:gd name="connsiteX0" fmla="*/ 0 w 2325"/>
                  <a:gd name="connsiteY0" fmla="*/ 2293 h 2293"/>
                  <a:gd name="connsiteX1" fmla="*/ 2326 w 2325"/>
                  <a:gd name="connsiteY1" fmla="*/ 0 h 2293"/>
                  <a:gd name="connsiteX2" fmla="*/ 0 w 2325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83" y="743"/>
                      <a:pt x="808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8" name="Vrije vorm: vorm 77">
                <a:extLst>
                  <a:ext uri="{FF2B5EF4-FFF2-40B4-BE49-F238E27FC236}">
                    <a16:creationId xmlns:a16="http://schemas.microsoft.com/office/drawing/2014/main" id="{BC685652-BDE2-459A-86B5-21D371BB5A89}"/>
                  </a:ext>
                </a:extLst>
              </p:cNvPr>
              <p:cNvSpPr/>
              <p:nvPr/>
            </p:nvSpPr>
            <p:spPr>
              <a:xfrm>
                <a:off x="3420662" y="2808718"/>
                <a:ext cx="0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53" y="743"/>
                      <a:pt x="711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9" name="Vrije vorm: vorm 78">
                <a:extLst>
                  <a:ext uri="{FF2B5EF4-FFF2-40B4-BE49-F238E27FC236}">
                    <a16:creationId xmlns:a16="http://schemas.microsoft.com/office/drawing/2014/main" id="{E9FDC37E-3D02-4E76-8972-EB1A1D94E8BC}"/>
                  </a:ext>
                </a:extLst>
              </p:cNvPr>
              <p:cNvSpPr/>
              <p:nvPr/>
            </p:nvSpPr>
            <p:spPr>
              <a:xfrm>
                <a:off x="3420662" y="2808718"/>
                <a:ext cx="0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80" name="Vrije vorm: vorm 79">
                <a:extLst>
                  <a:ext uri="{FF2B5EF4-FFF2-40B4-BE49-F238E27FC236}">
                    <a16:creationId xmlns:a16="http://schemas.microsoft.com/office/drawing/2014/main" id="{176E17B0-5568-4498-8B96-D7D9EB403607}"/>
                  </a:ext>
                </a:extLst>
              </p:cNvPr>
              <p:cNvSpPr/>
              <p:nvPr/>
            </p:nvSpPr>
            <p:spPr>
              <a:xfrm>
                <a:off x="3420662" y="2808718"/>
                <a:ext cx="0" cy="9305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54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</p:grp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2283F48B-8DD3-4F04-B0A9-4B4902DBD13C}"/>
                </a:ext>
              </a:extLst>
            </p:cNvPr>
            <p:cNvSpPr/>
            <p:nvPr/>
          </p:nvSpPr>
          <p:spPr>
            <a:xfrm>
              <a:off x="2124042" y="-1338255"/>
              <a:ext cx="4286218" cy="158145"/>
            </a:xfrm>
            <a:custGeom>
              <a:avLst/>
              <a:gdLst>
                <a:gd name="connsiteX0" fmla="*/ 4286186 w 4286185"/>
                <a:gd name="connsiteY0" fmla="*/ 153653 h 154007"/>
                <a:gd name="connsiteX1" fmla="*/ 4272458 w 4286185"/>
                <a:gd name="connsiteY1" fmla="*/ 154008 h 154007"/>
                <a:gd name="connsiteX2" fmla="*/ 13760 w 4286185"/>
                <a:gd name="connsiteY2" fmla="*/ 154008 h 154007"/>
                <a:gd name="connsiteX3" fmla="*/ 32 w 4286185"/>
                <a:gd name="connsiteY3" fmla="*/ 153653 h 154007"/>
                <a:gd name="connsiteX4" fmla="*/ 0 w 4286185"/>
                <a:gd name="connsiteY4" fmla="*/ 0 h 154007"/>
                <a:gd name="connsiteX5" fmla="*/ 4286186 w 4286185"/>
                <a:gd name="connsiteY5" fmla="*/ 0 h 154007"/>
                <a:gd name="connsiteX6" fmla="*/ 4286186 w 4286185"/>
                <a:gd name="connsiteY6" fmla="*/ 153653 h 154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6185" h="154007">
                  <a:moveTo>
                    <a:pt x="4286186" y="153653"/>
                  </a:moveTo>
                  <a:cubicBezTo>
                    <a:pt x="4281599" y="153782"/>
                    <a:pt x="4277045" y="154008"/>
                    <a:pt x="4272458" y="154008"/>
                  </a:cubicBezTo>
                  <a:cubicBezTo>
                    <a:pt x="2852892" y="154008"/>
                    <a:pt x="1433326" y="154008"/>
                    <a:pt x="13760" y="154008"/>
                  </a:cubicBezTo>
                  <a:cubicBezTo>
                    <a:pt x="9173" y="154008"/>
                    <a:pt x="4619" y="153782"/>
                    <a:pt x="32" y="153653"/>
                  </a:cubicBezTo>
                  <a:cubicBezTo>
                    <a:pt x="0" y="102424"/>
                    <a:pt x="0" y="51228"/>
                    <a:pt x="0" y="0"/>
                  </a:cubicBezTo>
                  <a:cubicBezTo>
                    <a:pt x="1428739" y="0"/>
                    <a:pt x="2857446" y="0"/>
                    <a:pt x="4286186" y="0"/>
                  </a:cubicBezTo>
                  <a:cubicBezTo>
                    <a:pt x="4286186" y="51228"/>
                    <a:pt x="4286186" y="102424"/>
                    <a:pt x="4286186" y="153653"/>
                  </a:cubicBezTo>
                  <a:close/>
                </a:path>
              </a:pathLst>
            </a:custGeom>
            <a:solidFill>
              <a:srgbClr val="94AE2A"/>
            </a:solidFill>
            <a:ln w="3230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x-none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A91898E4-3609-43AF-82FB-11AFD67F83DC}"/>
                </a:ext>
              </a:extLst>
            </p:cNvPr>
            <p:cNvSpPr/>
            <p:nvPr/>
          </p:nvSpPr>
          <p:spPr>
            <a:xfrm>
              <a:off x="2124042" y="643178"/>
              <a:ext cx="4286218" cy="158139"/>
            </a:xfrm>
            <a:custGeom>
              <a:avLst/>
              <a:gdLst>
                <a:gd name="connsiteX0" fmla="*/ 32 w 4286185"/>
                <a:gd name="connsiteY0" fmla="*/ 420 h 154008"/>
                <a:gd name="connsiteX1" fmla="*/ 124970 w 4286185"/>
                <a:gd name="connsiteY1" fmla="*/ 743 h 154008"/>
                <a:gd name="connsiteX2" fmla="*/ 551398 w 4286185"/>
                <a:gd name="connsiteY2" fmla="*/ 582 h 154008"/>
                <a:gd name="connsiteX3" fmla="*/ 2460088 w 4286185"/>
                <a:gd name="connsiteY3" fmla="*/ 388 h 154008"/>
                <a:gd name="connsiteX4" fmla="*/ 3615599 w 4286185"/>
                <a:gd name="connsiteY4" fmla="*/ 162 h 154008"/>
                <a:gd name="connsiteX5" fmla="*/ 4274752 w 4286185"/>
                <a:gd name="connsiteY5" fmla="*/ 0 h 154008"/>
                <a:gd name="connsiteX6" fmla="*/ 4286186 w 4286185"/>
                <a:gd name="connsiteY6" fmla="*/ 355 h 154008"/>
                <a:gd name="connsiteX7" fmla="*/ 4286186 w 4286185"/>
                <a:gd name="connsiteY7" fmla="*/ 151715 h 154008"/>
                <a:gd name="connsiteX8" fmla="*/ 3895191 w 4286185"/>
                <a:gd name="connsiteY8" fmla="*/ 151715 h 154008"/>
                <a:gd name="connsiteX9" fmla="*/ 3428515 w 4286185"/>
                <a:gd name="connsiteY9" fmla="*/ 151779 h 154008"/>
                <a:gd name="connsiteX10" fmla="*/ 2671978 w 4286185"/>
                <a:gd name="connsiteY10" fmla="*/ 151715 h 154008"/>
                <a:gd name="connsiteX11" fmla="*/ 2297165 w 4286185"/>
                <a:gd name="connsiteY11" fmla="*/ 151811 h 154008"/>
                <a:gd name="connsiteX12" fmla="*/ 2284116 w 4286185"/>
                <a:gd name="connsiteY12" fmla="*/ 154008 h 154008"/>
                <a:gd name="connsiteX13" fmla="*/ 0 w 4286185"/>
                <a:gd name="connsiteY13" fmla="*/ 154008 h 154008"/>
                <a:gd name="connsiteX14" fmla="*/ 32 w 4286185"/>
                <a:gd name="connsiteY14" fmla="*/ 420 h 15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86185" h="154008">
                  <a:moveTo>
                    <a:pt x="32" y="420"/>
                  </a:moveTo>
                  <a:cubicBezTo>
                    <a:pt x="41667" y="549"/>
                    <a:pt x="83335" y="743"/>
                    <a:pt x="124970" y="743"/>
                  </a:cubicBezTo>
                  <a:cubicBezTo>
                    <a:pt x="267124" y="743"/>
                    <a:pt x="409277" y="614"/>
                    <a:pt x="551398" y="582"/>
                  </a:cubicBezTo>
                  <a:cubicBezTo>
                    <a:pt x="1187618" y="517"/>
                    <a:pt x="1823869" y="485"/>
                    <a:pt x="2460088" y="388"/>
                  </a:cubicBezTo>
                  <a:cubicBezTo>
                    <a:pt x="2845269" y="355"/>
                    <a:pt x="3230450" y="258"/>
                    <a:pt x="3615599" y="162"/>
                  </a:cubicBezTo>
                  <a:cubicBezTo>
                    <a:pt x="3835306" y="129"/>
                    <a:pt x="4055045" y="32"/>
                    <a:pt x="4274752" y="0"/>
                  </a:cubicBezTo>
                  <a:cubicBezTo>
                    <a:pt x="4278563" y="0"/>
                    <a:pt x="4282374" y="226"/>
                    <a:pt x="4286186" y="355"/>
                  </a:cubicBezTo>
                  <a:cubicBezTo>
                    <a:pt x="4286186" y="50809"/>
                    <a:pt x="4286186" y="101262"/>
                    <a:pt x="4286186" y="151715"/>
                  </a:cubicBezTo>
                  <a:cubicBezTo>
                    <a:pt x="4155854" y="151715"/>
                    <a:pt x="4025522" y="151715"/>
                    <a:pt x="3895191" y="151715"/>
                  </a:cubicBezTo>
                  <a:cubicBezTo>
                    <a:pt x="3739632" y="151715"/>
                    <a:pt x="3584074" y="151747"/>
                    <a:pt x="3428515" y="151779"/>
                  </a:cubicBezTo>
                  <a:cubicBezTo>
                    <a:pt x="3176347" y="151747"/>
                    <a:pt x="2924146" y="151715"/>
                    <a:pt x="2671978" y="151715"/>
                  </a:cubicBezTo>
                  <a:cubicBezTo>
                    <a:pt x="2547040" y="151715"/>
                    <a:pt x="2422103" y="151682"/>
                    <a:pt x="2297165" y="151811"/>
                  </a:cubicBezTo>
                  <a:cubicBezTo>
                    <a:pt x="2292805" y="151811"/>
                    <a:pt x="2288476" y="153233"/>
                    <a:pt x="2284116" y="154008"/>
                  </a:cubicBezTo>
                  <a:cubicBezTo>
                    <a:pt x="1522733" y="154008"/>
                    <a:pt x="761350" y="154008"/>
                    <a:pt x="0" y="154008"/>
                  </a:cubicBezTo>
                  <a:cubicBezTo>
                    <a:pt x="32" y="102812"/>
                    <a:pt x="32" y="51616"/>
                    <a:pt x="32" y="420"/>
                  </a:cubicBezTo>
                  <a:close/>
                </a:path>
              </a:pathLst>
            </a:custGeom>
            <a:solidFill>
              <a:srgbClr val="94AE2B"/>
            </a:solidFill>
            <a:ln w="3230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x-none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18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  <p:sldLayoutId id="2147483713" r:id="rId18"/>
    <p:sldLayoutId id="2147483714" r:id="rId19"/>
    <p:sldLayoutId id="2147483715" r:id="rId20"/>
    <p:sldLayoutId id="2147483716" r:id="rId21"/>
    <p:sldLayoutId id="2147483717" r:id="rId2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cid:image003.gif@01DB03A5.18F68D6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2" name="Afbeelding 1071" descr="Afbeelding met hemel, boom, buitenshuis, wolk&#10;&#10;Door AI gegenereerde inhoud is mogelijk onjuist.">
            <a:extLst>
              <a:ext uri="{FF2B5EF4-FFF2-40B4-BE49-F238E27FC236}">
                <a16:creationId xmlns:a16="http://schemas.microsoft.com/office/drawing/2014/main" id="{8620D9DE-B343-F089-C5C5-A3FE328BA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5" name="Picture 1" descr="Logo">
            <a:extLst>
              <a:ext uri="{FF2B5EF4-FFF2-40B4-BE49-F238E27FC236}">
                <a16:creationId xmlns:a16="http://schemas.microsoft.com/office/drawing/2014/main" id="{F3F7100A-AA3B-3453-5068-AD60427D9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298" y="608502"/>
            <a:ext cx="2867025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ep 3">
            <a:extLst>
              <a:ext uri="{FF2B5EF4-FFF2-40B4-BE49-F238E27FC236}">
                <a16:creationId xmlns:a16="http://schemas.microsoft.com/office/drawing/2014/main" id="{C9A6CE52-41A6-01A4-67EF-11C7C09A5EB5}"/>
              </a:ext>
            </a:extLst>
          </p:cNvPr>
          <p:cNvGrpSpPr/>
          <p:nvPr/>
        </p:nvGrpSpPr>
        <p:grpSpPr>
          <a:xfrm>
            <a:off x="549768" y="141128"/>
            <a:ext cx="4286250" cy="2139950"/>
            <a:chOff x="904875" y="2362200"/>
            <a:chExt cx="4286250" cy="2139950"/>
          </a:xfrm>
        </p:grpSpPr>
        <p:grpSp>
          <p:nvGrpSpPr>
            <p:cNvPr id="5" name="Groep 1">
              <a:extLst>
                <a:ext uri="{FF2B5EF4-FFF2-40B4-BE49-F238E27FC236}">
                  <a16:creationId xmlns:a16="http://schemas.microsoft.com/office/drawing/2014/main" id="{9C115DB6-0BC1-64A1-D4DB-4BEF3BABBC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9638" y="2674938"/>
              <a:ext cx="4281487" cy="1539875"/>
              <a:chOff x="909623" y="2674920"/>
              <a:chExt cx="4281404" cy="1539615"/>
            </a:xfrm>
          </p:grpSpPr>
          <p:sp>
            <p:nvSpPr>
              <p:cNvPr id="8" name="Vrije vorm: vorm 11">
                <a:extLst>
                  <a:ext uri="{FF2B5EF4-FFF2-40B4-BE49-F238E27FC236}">
                    <a16:creationId xmlns:a16="http://schemas.microsoft.com/office/drawing/2014/main" id="{92E032CF-6BC2-A9C3-6740-BC470D7F9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993" y="3928377"/>
                <a:ext cx="2034" cy="55362"/>
              </a:xfrm>
              <a:custGeom>
                <a:avLst/>
                <a:gdLst>
                  <a:gd name="T0" fmla="*/ 0 w 2034"/>
                  <a:gd name="T1" fmla="*/ 0 h 55362"/>
                  <a:gd name="T2" fmla="*/ 2035 w 2034"/>
                  <a:gd name="T3" fmla="*/ 161 h 55362"/>
                  <a:gd name="T4" fmla="*/ 2035 w 2034"/>
                  <a:gd name="T5" fmla="*/ 55201 h 55362"/>
                  <a:gd name="T6" fmla="*/ 0 w 2034"/>
                  <a:gd name="T7" fmla="*/ 55363 h 55362"/>
                  <a:gd name="T8" fmla="*/ 0 w 2034"/>
                  <a:gd name="T9" fmla="*/ 0 h 553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34" h="55362">
                    <a:moveTo>
                      <a:pt x="0" y="0"/>
                    </a:moveTo>
                    <a:cubicBezTo>
                      <a:pt x="679" y="97"/>
                      <a:pt x="1357" y="161"/>
                      <a:pt x="2035" y="161"/>
                    </a:cubicBezTo>
                    <a:cubicBezTo>
                      <a:pt x="2035" y="18508"/>
                      <a:pt x="2035" y="36855"/>
                      <a:pt x="2035" y="55201"/>
                    </a:cubicBezTo>
                    <a:cubicBezTo>
                      <a:pt x="1357" y="55266"/>
                      <a:pt x="679" y="55298"/>
                      <a:pt x="0" y="55363"/>
                    </a:cubicBezTo>
                    <a:cubicBezTo>
                      <a:pt x="32" y="36887"/>
                      <a:pt x="32" y="18443"/>
                      <a:pt x="0" y="0"/>
                    </a:cubicBezTo>
                    <a:close/>
                  </a:path>
                </a:pathLst>
              </a:custGeom>
              <a:solidFill>
                <a:srgbClr val="B1BD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9" name="Vrije vorm: vorm 12">
                <a:extLst>
                  <a:ext uri="{FF2B5EF4-FFF2-40B4-BE49-F238E27FC236}">
                    <a16:creationId xmlns:a16="http://schemas.microsoft.com/office/drawing/2014/main" id="{07856945-457F-A4CB-C474-1EF8D6D4A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717" y="3461208"/>
                <a:ext cx="780906" cy="753327"/>
              </a:xfrm>
              <a:custGeom>
                <a:avLst/>
                <a:gdLst>
                  <a:gd name="T0" fmla="*/ 780906 w 780906"/>
                  <a:gd name="T1" fmla="*/ 367006 h 753327"/>
                  <a:gd name="T2" fmla="*/ 708651 w 780906"/>
                  <a:gd name="T3" fmla="*/ 598696 h 753327"/>
                  <a:gd name="T4" fmla="*/ 516561 w 780906"/>
                  <a:gd name="T5" fmla="*/ 734066 h 753327"/>
                  <a:gd name="T6" fmla="*/ 212550 w 780906"/>
                  <a:gd name="T7" fmla="*/ 714169 h 753327"/>
                  <a:gd name="T8" fmla="*/ 11093 w 780906"/>
                  <a:gd name="T9" fmla="*/ 460870 h 753327"/>
                  <a:gd name="T10" fmla="*/ 5796 w 780906"/>
                  <a:gd name="T11" fmla="*/ 301662 h 753327"/>
                  <a:gd name="T12" fmla="*/ 109480 w 780906"/>
                  <a:gd name="T13" fmla="*/ 110768 h 753327"/>
                  <a:gd name="T14" fmla="*/ 320853 w 780906"/>
                  <a:gd name="T15" fmla="*/ 6211 h 753327"/>
                  <a:gd name="T16" fmla="*/ 623184 w 780906"/>
                  <a:gd name="T17" fmla="*/ 71716 h 753327"/>
                  <a:gd name="T18" fmla="*/ 773639 w 780906"/>
                  <a:gd name="T19" fmla="*/ 292198 h 753327"/>
                  <a:gd name="T20" fmla="*/ 780906 w 780906"/>
                  <a:gd name="T21" fmla="*/ 367006 h 753327"/>
                  <a:gd name="T22" fmla="*/ 191426 w 780906"/>
                  <a:gd name="T23" fmla="*/ 356379 h 753327"/>
                  <a:gd name="T24" fmla="*/ 215490 w 780906"/>
                  <a:gd name="T25" fmla="*/ 466523 h 753327"/>
                  <a:gd name="T26" fmla="*/ 544630 w 780906"/>
                  <a:gd name="T27" fmla="*/ 499114 h 753327"/>
                  <a:gd name="T28" fmla="*/ 588623 w 780906"/>
                  <a:gd name="T29" fmla="*/ 386515 h 753327"/>
                  <a:gd name="T30" fmla="*/ 565173 w 780906"/>
                  <a:gd name="T31" fmla="*/ 277566 h 753327"/>
                  <a:gd name="T32" fmla="*/ 248371 w 780906"/>
                  <a:gd name="T33" fmla="*/ 236545 h 753327"/>
                  <a:gd name="T34" fmla="*/ 191426 w 780906"/>
                  <a:gd name="T35" fmla="*/ 356379 h 75332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80906" h="753327">
                    <a:moveTo>
                      <a:pt x="780906" y="367006"/>
                    </a:moveTo>
                    <a:cubicBezTo>
                      <a:pt x="779324" y="451503"/>
                      <a:pt x="758361" y="529670"/>
                      <a:pt x="708651" y="598696"/>
                    </a:cubicBezTo>
                    <a:cubicBezTo>
                      <a:pt x="660265" y="665848"/>
                      <a:pt x="595729" y="711004"/>
                      <a:pt x="516561" y="734066"/>
                    </a:cubicBezTo>
                    <a:cubicBezTo>
                      <a:pt x="413071" y="764203"/>
                      <a:pt x="310711" y="760004"/>
                      <a:pt x="212550" y="714169"/>
                    </a:cubicBezTo>
                    <a:cubicBezTo>
                      <a:pt x="104054" y="663490"/>
                      <a:pt x="38323" y="576829"/>
                      <a:pt x="11093" y="460870"/>
                    </a:cubicBezTo>
                    <a:cubicBezTo>
                      <a:pt x="-1245" y="408318"/>
                      <a:pt x="-3700" y="355119"/>
                      <a:pt x="5796" y="301662"/>
                    </a:cubicBezTo>
                    <a:cubicBezTo>
                      <a:pt x="19136" y="226499"/>
                      <a:pt x="54408" y="163126"/>
                      <a:pt x="109480" y="110768"/>
                    </a:cubicBezTo>
                    <a:cubicBezTo>
                      <a:pt x="169010" y="54145"/>
                      <a:pt x="239973" y="19648"/>
                      <a:pt x="320853" y="6211"/>
                    </a:cubicBezTo>
                    <a:cubicBezTo>
                      <a:pt x="430125" y="-11941"/>
                      <a:pt x="531516" y="9635"/>
                      <a:pt x="623184" y="71716"/>
                    </a:cubicBezTo>
                    <a:cubicBezTo>
                      <a:pt x="701997" y="125109"/>
                      <a:pt x="753419" y="198334"/>
                      <a:pt x="773639" y="292198"/>
                    </a:cubicBezTo>
                    <a:cubicBezTo>
                      <a:pt x="778904" y="316973"/>
                      <a:pt x="780939" y="342070"/>
                      <a:pt x="780906" y="367006"/>
                    </a:cubicBezTo>
                    <a:close/>
                    <a:moveTo>
                      <a:pt x="191426" y="356379"/>
                    </a:moveTo>
                    <a:cubicBezTo>
                      <a:pt x="192266" y="404377"/>
                      <a:pt x="199727" y="435418"/>
                      <a:pt x="215490" y="466523"/>
                    </a:cubicBezTo>
                    <a:cubicBezTo>
                      <a:pt x="280736" y="594981"/>
                      <a:pt x="455449" y="612327"/>
                      <a:pt x="544630" y="499114"/>
                    </a:cubicBezTo>
                    <a:cubicBezTo>
                      <a:pt x="570631" y="466071"/>
                      <a:pt x="584488" y="428118"/>
                      <a:pt x="588623" y="386515"/>
                    </a:cubicBezTo>
                    <a:cubicBezTo>
                      <a:pt x="592467" y="347755"/>
                      <a:pt x="585393" y="311223"/>
                      <a:pt x="565173" y="277566"/>
                    </a:cubicBezTo>
                    <a:cubicBezTo>
                      <a:pt x="499345" y="167874"/>
                      <a:pt x="346855" y="141259"/>
                      <a:pt x="248371" y="236545"/>
                    </a:cubicBezTo>
                    <a:cubicBezTo>
                      <a:pt x="211614" y="272075"/>
                      <a:pt x="191361" y="315358"/>
                      <a:pt x="191426" y="356379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" name="Vrije vorm: vorm 13">
                <a:extLst>
                  <a:ext uri="{FF2B5EF4-FFF2-40B4-BE49-F238E27FC236}">
                    <a16:creationId xmlns:a16="http://schemas.microsoft.com/office/drawing/2014/main" id="{81872E99-586F-92FB-2260-3D2FD4F99D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3582" y="2674920"/>
                <a:ext cx="739427" cy="753556"/>
              </a:xfrm>
              <a:custGeom>
                <a:avLst/>
                <a:gdLst>
                  <a:gd name="T0" fmla="*/ 700821 w 739427"/>
                  <a:gd name="T1" fmla="*/ 198723 h 753556"/>
                  <a:gd name="T2" fmla="*/ 528209 w 739427"/>
                  <a:gd name="T3" fmla="*/ 271075 h 753556"/>
                  <a:gd name="T4" fmla="*/ 515127 w 739427"/>
                  <a:gd name="T5" fmla="*/ 244460 h 753556"/>
                  <a:gd name="T6" fmla="*/ 405629 w 739427"/>
                  <a:gd name="T7" fmla="*/ 161997 h 753556"/>
                  <a:gd name="T8" fmla="*/ 231659 w 739427"/>
                  <a:gd name="T9" fmla="*/ 239841 h 753556"/>
                  <a:gd name="T10" fmla="*/ 193351 w 739427"/>
                  <a:gd name="T11" fmla="*/ 354992 h 753556"/>
                  <a:gd name="T12" fmla="*/ 219805 w 739427"/>
                  <a:gd name="T13" fmla="*/ 500601 h 753556"/>
                  <a:gd name="T14" fmla="*/ 317159 w 739427"/>
                  <a:gd name="T15" fmla="*/ 591333 h 753556"/>
                  <a:gd name="T16" fmla="*/ 450203 w 739427"/>
                  <a:gd name="T17" fmla="*/ 588038 h 753556"/>
                  <a:gd name="T18" fmla="*/ 524042 w 739427"/>
                  <a:gd name="T19" fmla="*/ 491557 h 753556"/>
                  <a:gd name="T20" fmla="*/ 524785 w 739427"/>
                  <a:gd name="T21" fmla="*/ 480220 h 753556"/>
                  <a:gd name="T22" fmla="*/ 376236 w 739427"/>
                  <a:gd name="T23" fmla="*/ 480220 h 753556"/>
                  <a:gd name="T24" fmla="*/ 376236 w 739427"/>
                  <a:gd name="T25" fmla="*/ 337452 h 753556"/>
                  <a:gd name="T26" fmla="*/ 739259 w 739427"/>
                  <a:gd name="T27" fmla="*/ 336806 h 753556"/>
                  <a:gd name="T28" fmla="*/ 739194 w 739427"/>
                  <a:gd name="T29" fmla="*/ 371917 h 753556"/>
                  <a:gd name="T30" fmla="*/ 726113 w 739427"/>
                  <a:gd name="T31" fmla="*/ 484419 h 753556"/>
                  <a:gd name="T32" fmla="*/ 597138 w 739427"/>
                  <a:gd name="T33" fmla="*/ 686780 h 753556"/>
                  <a:gd name="T34" fmla="*/ 459280 w 739427"/>
                  <a:gd name="T35" fmla="*/ 745502 h 753556"/>
                  <a:gd name="T36" fmla="*/ 229140 w 739427"/>
                  <a:gd name="T37" fmla="*/ 727543 h 753556"/>
                  <a:gd name="T38" fmla="*/ 10596 w 739427"/>
                  <a:gd name="T39" fmla="*/ 472080 h 753556"/>
                  <a:gd name="T40" fmla="*/ 27296 w 739427"/>
                  <a:gd name="T41" fmla="*/ 228568 h 753556"/>
                  <a:gd name="T42" fmla="*/ 266479 w 739427"/>
                  <a:gd name="T43" fmla="*/ 15612 h 753556"/>
                  <a:gd name="T44" fmla="*/ 486348 w 739427"/>
                  <a:gd name="T45" fmla="*/ 13287 h 753556"/>
                  <a:gd name="T46" fmla="*/ 700434 w 739427"/>
                  <a:gd name="T47" fmla="*/ 195363 h 753556"/>
                  <a:gd name="T48" fmla="*/ 700821 w 739427"/>
                  <a:gd name="T49" fmla="*/ 198723 h 7535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39427" h="753556">
                    <a:moveTo>
                      <a:pt x="700821" y="198723"/>
                    </a:moveTo>
                    <a:cubicBezTo>
                      <a:pt x="643553" y="222722"/>
                      <a:pt x="585994" y="246850"/>
                      <a:pt x="528209" y="271075"/>
                    </a:cubicBezTo>
                    <a:cubicBezTo>
                      <a:pt x="523525" y="261482"/>
                      <a:pt x="519714" y="252761"/>
                      <a:pt x="515127" y="244460"/>
                    </a:cubicBezTo>
                    <a:cubicBezTo>
                      <a:pt x="490966" y="200628"/>
                      <a:pt x="455759" y="170977"/>
                      <a:pt x="405629" y="161997"/>
                    </a:cubicBezTo>
                    <a:cubicBezTo>
                      <a:pt x="335182" y="149368"/>
                      <a:pt x="270517" y="178567"/>
                      <a:pt x="231659" y="239841"/>
                    </a:cubicBezTo>
                    <a:cubicBezTo>
                      <a:pt x="209340" y="275016"/>
                      <a:pt x="197292" y="313615"/>
                      <a:pt x="193351" y="354992"/>
                    </a:cubicBezTo>
                    <a:cubicBezTo>
                      <a:pt x="188474" y="406058"/>
                      <a:pt x="196614" y="454799"/>
                      <a:pt x="219805" y="500601"/>
                    </a:cubicBezTo>
                    <a:cubicBezTo>
                      <a:pt x="241091" y="542592"/>
                      <a:pt x="272100" y="574924"/>
                      <a:pt x="317159" y="591333"/>
                    </a:cubicBezTo>
                    <a:cubicBezTo>
                      <a:pt x="361733" y="607548"/>
                      <a:pt x="406598" y="606482"/>
                      <a:pt x="450203" y="588038"/>
                    </a:cubicBezTo>
                    <a:cubicBezTo>
                      <a:pt x="492678" y="570079"/>
                      <a:pt x="516322" y="536616"/>
                      <a:pt x="524042" y="491557"/>
                    </a:cubicBezTo>
                    <a:cubicBezTo>
                      <a:pt x="524591" y="488263"/>
                      <a:pt x="524494" y="484871"/>
                      <a:pt x="524785" y="480220"/>
                    </a:cubicBezTo>
                    <a:cubicBezTo>
                      <a:pt x="475107" y="480220"/>
                      <a:pt x="426011" y="480220"/>
                      <a:pt x="376236" y="480220"/>
                    </a:cubicBezTo>
                    <a:cubicBezTo>
                      <a:pt x="376236" y="431769"/>
                      <a:pt x="376236" y="384611"/>
                      <a:pt x="376236" y="337452"/>
                    </a:cubicBezTo>
                    <a:cubicBezTo>
                      <a:pt x="384537" y="335224"/>
                      <a:pt x="724304" y="334578"/>
                      <a:pt x="739259" y="336806"/>
                    </a:cubicBezTo>
                    <a:cubicBezTo>
                      <a:pt x="739259" y="348467"/>
                      <a:pt x="739679" y="360224"/>
                      <a:pt x="739194" y="371917"/>
                    </a:cubicBezTo>
                    <a:cubicBezTo>
                      <a:pt x="737547" y="409708"/>
                      <a:pt x="734672" y="447403"/>
                      <a:pt x="726113" y="484419"/>
                    </a:cubicBezTo>
                    <a:cubicBezTo>
                      <a:pt x="706959" y="567043"/>
                      <a:pt x="665356" y="635520"/>
                      <a:pt x="597138" y="686780"/>
                    </a:cubicBezTo>
                    <a:cubicBezTo>
                      <a:pt x="556116" y="717627"/>
                      <a:pt x="509571" y="736297"/>
                      <a:pt x="459280" y="745502"/>
                    </a:cubicBezTo>
                    <a:cubicBezTo>
                      <a:pt x="381016" y="759779"/>
                      <a:pt x="303721" y="755838"/>
                      <a:pt x="229140" y="727543"/>
                    </a:cubicBezTo>
                    <a:cubicBezTo>
                      <a:pt x="110210" y="682387"/>
                      <a:pt x="37664" y="595855"/>
                      <a:pt x="10596" y="472080"/>
                    </a:cubicBezTo>
                    <a:cubicBezTo>
                      <a:pt x="-7427" y="389650"/>
                      <a:pt x="-2841" y="307672"/>
                      <a:pt x="27296" y="228568"/>
                    </a:cubicBezTo>
                    <a:cubicBezTo>
                      <a:pt x="69964" y="116648"/>
                      <a:pt x="151619" y="46588"/>
                      <a:pt x="266479" y="15612"/>
                    </a:cubicBezTo>
                    <a:cubicBezTo>
                      <a:pt x="339252" y="-4026"/>
                      <a:pt x="413058" y="-5512"/>
                      <a:pt x="486348" y="13287"/>
                    </a:cubicBezTo>
                    <a:cubicBezTo>
                      <a:pt x="587028" y="39095"/>
                      <a:pt x="656505" y="102403"/>
                      <a:pt x="700434" y="195363"/>
                    </a:cubicBezTo>
                    <a:cubicBezTo>
                      <a:pt x="700692" y="195945"/>
                      <a:pt x="700595" y="196785"/>
                      <a:pt x="700821" y="198723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1" name="Vrije vorm: vorm 14">
                <a:extLst>
                  <a:ext uri="{FF2B5EF4-FFF2-40B4-BE49-F238E27FC236}">
                    <a16:creationId xmlns:a16="http://schemas.microsoft.com/office/drawing/2014/main" id="{9921072C-CDC7-8B73-5E39-69FC426CB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623" y="2699084"/>
                <a:ext cx="537653" cy="705606"/>
              </a:xfrm>
              <a:custGeom>
                <a:avLst/>
                <a:gdLst>
                  <a:gd name="T0" fmla="*/ 32 w 537653"/>
                  <a:gd name="T1" fmla="*/ 8 h 705606"/>
                  <a:gd name="T2" fmla="*/ 12306 w 537653"/>
                  <a:gd name="T3" fmla="*/ 8 h 705606"/>
                  <a:gd name="T4" fmla="*/ 265605 w 537653"/>
                  <a:gd name="T5" fmla="*/ 40 h 705606"/>
                  <a:gd name="T6" fmla="*/ 367997 w 537653"/>
                  <a:gd name="T7" fmla="*/ 16191 h 705606"/>
                  <a:gd name="T8" fmla="*/ 467708 w 537653"/>
                  <a:gd name="T9" fmla="*/ 139513 h 705606"/>
                  <a:gd name="T10" fmla="*/ 465383 w 537653"/>
                  <a:gd name="T11" fmla="*/ 236252 h 705606"/>
                  <a:gd name="T12" fmla="*/ 402591 w 537653"/>
                  <a:gd name="T13" fmla="*/ 322688 h 705606"/>
                  <a:gd name="T14" fmla="*/ 393159 w 537653"/>
                  <a:gd name="T15" fmla="*/ 328567 h 705606"/>
                  <a:gd name="T16" fmla="*/ 414639 w 537653"/>
                  <a:gd name="T17" fmla="*/ 332927 h 705606"/>
                  <a:gd name="T18" fmla="*/ 519906 w 537653"/>
                  <a:gd name="T19" fmla="*/ 414841 h 705606"/>
                  <a:gd name="T20" fmla="*/ 535216 w 537653"/>
                  <a:gd name="T21" fmla="*/ 470947 h 705606"/>
                  <a:gd name="T22" fmla="*/ 532697 w 537653"/>
                  <a:gd name="T23" fmla="*/ 556381 h 705606"/>
                  <a:gd name="T24" fmla="*/ 441933 w 537653"/>
                  <a:gd name="T25" fmla="*/ 672177 h 705606"/>
                  <a:gd name="T26" fmla="*/ 340284 w 537653"/>
                  <a:gd name="T27" fmla="*/ 701764 h 705606"/>
                  <a:gd name="T28" fmla="*/ 270547 w 537653"/>
                  <a:gd name="T29" fmla="*/ 705382 h 705606"/>
                  <a:gd name="T30" fmla="*/ 12662 w 537653"/>
                  <a:gd name="T31" fmla="*/ 705511 h 705606"/>
                  <a:gd name="T32" fmla="*/ 0 w 537653"/>
                  <a:gd name="T33" fmla="*/ 705511 h 705606"/>
                  <a:gd name="T34" fmla="*/ 32 w 537653"/>
                  <a:gd name="T35" fmla="*/ 8 h 705606"/>
                  <a:gd name="T36" fmla="*/ 183724 w 537653"/>
                  <a:gd name="T37" fmla="*/ 564779 h 705606"/>
                  <a:gd name="T38" fmla="*/ 224487 w 537653"/>
                  <a:gd name="T39" fmla="*/ 564714 h 705606"/>
                  <a:gd name="T40" fmla="*/ 264507 w 537653"/>
                  <a:gd name="T41" fmla="*/ 562744 h 705606"/>
                  <a:gd name="T42" fmla="*/ 307919 w 537653"/>
                  <a:gd name="T43" fmla="*/ 553248 h 705606"/>
                  <a:gd name="T44" fmla="*/ 352009 w 537653"/>
                  <a:gd name="T45" fmla="*/ 495172 h 705606"/>
                  <a:gd name="T46" fmla="*/ 303526 w 537653"/>
                  <a:gd name="T47" fmla="*/ 421559 h 705606"/>
                  <a:gd name="T48" fmla="*/ 272195 w 537653"/>
                  <a:gd name="T49" fmla="*/ 415390 h 705606"/>
                  <a:gd name="T50" fmla="*/ 188601 w 537653"/>
                  <a:gd name="T51" fmla="*/ 413452 h 705606"/>
                  <a:gd name="T52" fmla="*/ 183724 w 537653"/>
                  <a:gd name="T53" fmla="*/ 414195 h 705606"/>
                  <a:gd name="T54" fmla="*/ 183724 w 537653"/>
                  <a:gd name="T55" fmla="*/ 564779 h 705606"/>
                  <a:gd name="T56" fmla="*/ 183530 w 537653"/>
                  <a:gd name="T57" fmla="*/ 277015 h 705606"/>
                  <a:gd name="T58" fmla="*/ 250780 w 537653"/>
                  <a:gd name="T59" fmla="*/ 272364 h 705606"/>
                  <a:gd name="T60" fmla="*/ 301523 w 537653"/>
                  <a:gd name="T61" fmla="*/ 222073 h 705606"/>
                  <a:gd name="T62" fmla="*/ 250424 w 537653"/>
                  <a:gd name="T63" fmla="*/ 145004 h 705606"/>
                  <a:gd name="T64" fmla="*/ 212988 w 537653"/>
                  <a:gd name="T65" fmla="*/ 140644 h 705606"/>
                  <a:gd name="T66" fmla="*/ 183530 w 537653"/>
                  <a:gd name="T67" fmla="*/ 140514 h 705606"/>
                  <a:gd name="T68" fmla="*/ 183530 w 537653"/>
                  <a:gd name="T69" fmla="*/ 277015 h 70560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37653" h="705606">
                    <a:moveTo>
                      <a:pt x="32" y="8"/>
                    </a:moveTo>
                    <a:cubicBezTo>
                      <a:pt x="4813" y="8"/>
                      <a:pt x="8560" y="8"/>
                      <a:pt x="12306" y="8"/>
                    </a:cubicBezTo>
                    <a:cubicBezTo>
                      <a:pt x="96739" y="8"/>
                      <a:pt x="181172" y="-24"/>
                      <a:pt x="265605" y="40"/>
                    </a:cubicBezTo>
                    <a:cubicBezTo>
                      <a:pt x="300554" y="73"/>
                      <a:pt x="334954" y="4046"/>
                      <a:pt x="367997" y="16191"/>
                    </a:cubicBezTo>
                    <a:cubicBezTo>
                      <a:pt x="425783" y="37444"/>
                      <a:pt x="458051" y="79467"/>
                      <a:pt x="467708" y="139513"/>
                    </a:cubicBezTo>
                    <a:cubicBezTo>
                      <a:pt x="472909" y="171846"/>
                      <a:pt x="472941" y="204178"/>
                      <a:pt x="465383" y="236252"/>
                    </a:cubicBezTo>
                    <a:cubicBezTo>
                      <a:pt x="456532" y="273785"/>
                      <a:pt x="435989" y="302920"/>
                      <a:pt x="402591" y="322688"/>
                    </a:cubicBezTo>
                    <a:cubicBezTo>
                      <a:pt x="400039" y="324206"/>
                      <a:pt x="397552" y="325821"/>
                      <a:pt x="393159" y="328567"/>
                    </a:cubicBezTo>
                    <a:cubicBezTo>
                      <a:pt x="401622" y="330279"/>
                      <a:pt x="408147" y="331441"/>
                      <a:pt x="414639" y="332927"/>
                    </a:cubicBezTo>
                    <a:cubicBezTo>
                      <a:pt x="462443" y="343877"/>
                      <a:pt x="499040" y="369297"/>
                      <a:pt x="519906" y="414841"/>
                    </a:cubicBezTo>
                    <a:cubicBezTo>
                      <a:pt x="528078" y="432671"/>
                      <a:pt x="532858" y="451534"/>
                      <a:pt x="535216" y="470947"/>
                    </a:cubicBezTo>
                    <a:cubicBezTo>
                      <a:pt x="538704" y="499532"/>
                      <a:pt x="538931" y="528053"/>
                      <a:pt x="532697" y="556381"/>
                    </a:cubicBezTo>
                    <a:cubicBezTo>
                      <a:pt x="521004" y="609547"/>
                      <a:pt x="489673" y="647306"/>
                      <a:pt x="441933" y="672177"/>
                    </a:cubicBezTo>
                    <a:cubicBezTo>
                      <a:pt x="410052" y="688812"/>
                      <a:pt x="375814" y="698018"/>
                      <a:pt x="340284" y="701764"/>
                    </a:cubicBezTo>
                    <a:cubicBezTo>
                      <a:pt x="317157" y="704187"/>
                      <a:pt x="293804" y="705285"/>
                      <a:pt x="270547" y="705382"/>
                    </a:cubicBezTo>
                    <a:cubicBezTo>
                      <a:pt x="184596" y="705770"/>
                      <a:pt x="98613" y="705544"/>
                      <a:pt x="12662" y="705511"/>
                    </a:cubicBezTo>
                    <a:cubicBezTo>
                      <a:pt x="8560" y="705511"/>
                      <a:pt x="4457" y="705511"/>
                      <a:pt x="0" y="705511"/>
                    </a:cubicBezTo>
                    <a:cubicBezTo>
                      <a:pt x="32" y="469945"/>
                      <a:pt x="32" y="235833"/>
                      <a:pt x="32" y="8"/>
                    </a:cubicBezTo>
                    <a:close/>
                    <a:moveTo>
                      <a:pt x="183724" y="564779"/>
                    </a:moveTo>
                    <a:cubicBezTo>
                      <a:pt x="197872" y="564779"/>
                      <a:pt x="211179" y="565005"/>
                      <a:pt x="224487" y="564714"/>
                    </a:cubicBezTo>
                    <a:cubicBezTo>
                      <a:pt x="237827" y="564424"/>
                      <a:pt x="251329" y="564585"/>
                      <a:pt x="264507" y="562744"/>
                    </a:cubicBezTo>
                    <a:cubicBezTo>
                      <a:pt x="279139" y="560709"/>
                      <a:pt x="293965" y="557964"/>
                      <a:pt x="307919" y="553248"/>
                    </a:cubicBezTo>
                    <a:cubicBezTo>
                      <a:pt x="335213" y="544010"/>
                      <a:pt x="350620" y="524242"/>
                      <a:pt x="352009" y="495172"/>
                    </a:cubicBezTo>
                    <a:cubicBezTo>
                      <a:pt x="353688" y="459415"/>
                      <a:pt x="340251" y="432929"/>
                      <a:pt x="303526" y="421559"/>
                    </a:cubicBezTo>
                    <a:cubicBezTo>
                      <a:pt x="293384" y="418426"/>
                      <a:pt x="282725" y="415874"/>
                      <a:pt x="272195" y="415390"/>
                    </a:cubicBezTo>
                    <a:cubicBezTo>
                      <a:pt x="244352" y="414066"/>
                      <a:pt x="216477" y="413969"/>
                      <a:pt x="188601" y="413452"/>
                    </a:cubicBezTo>
                    <a:cubicBezTo>
                      <a:pt x="187148" y="413420"/>
                      <a:pt x="185727" y="413872"/>
                      <a:pt x="183724" y="414195"/>
                    </a:cubicBezTo>
                    <a:cubicBezTo>
                      <a:pt x="183724" y="464131"/>
                      <a:pt x="183724" y="513615"/>
                      <a:pt x="183724" y="564779"/>
                    </a:cubicBezTo>
                    <a:close/>
                    <a:moveTo>
                      <a:pt x="183530" y="277015"/>
                    </a:moveTo>
                    <a:cubicBezTo>
                      <a:pt x="206980" y="277145"/>
                      <a:pt x="229106" y="277306"/>
                      <a:pt x="250780" y="272364"/>
                    </a:cubicBezTo>
                    <a:cubicBezTo>
                      <a:pt x="277944" y="266163"/>
                      <a:pt x="297615" y="251369"/>
                      <a:pt x="301523" y="222073"/>
                    </a:cubicBezTo>
                    <a:cubicBezTo>
                      <a:pt x="306756" y="182763"/>
                      <a:pt x="292770" y="153951"/>
                      <a:pt x="250424" y="145004"/>
                    </a:cubicBezTo>
                    <a:cubicBezTo>
                      <a:pt x="238182" y="142420"/>
                      <a:pt x="225521" y="141516"/>
                      <a:pt x="212988" y="140644"/>
                    </a:cubicBezTo>
                    <a:cubicBezTo>
                      <a:pt x="203298" y="139965"/>
                      <a:pt x="193479" y="140514"/>
                      <a:pt x="183530" y="140514"/>
                    </a:cubicBezTo>
                    <a:cubicBezTo>
                      <a:pt x="183530" y="186542"/>
                      <a:pt x="183530" y="231084"/>
                      <a:pt x="183530" y="277015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2" name="Vrije vorm: vorm 15">
                <a:extLst>
                  <a:ext uri="{FF2B5EF4-FFF2-40B4-BE49-F238E27FC236}">
                    <a16:creationId xmlns:a16="http://schemas.microsoft.com/office/drawing/2014/main" id="{7F75244B-EB27-7DF7-375D-51166B893E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902" y="3484604"/>
                <a:ext cx="586940" cy="704888"/>
              </a:xfrm>
              <a:custGeom>
                <a:avLst/>
                <a:gdLst>
                  <a:gd name="T0" fmla="*/ 366297 w 586940"/>
                  <a:gd name="T1" fmla="*/ 417125 h 704888"/>
                  <a:gd name="T2" fmla="*/ 586940 w 586940"/>
                  <a:gd name="T3" fmla="*/ 704856 h 704888"/>
                  <a:gd name="T4" fmla="*/ 358286 w 586940"/>
                  <a:gd name="T5" fmla="*/ 704856 h 704888"/>
                  <a:gd name="T6" fmla="*/ 186772 w 586940"/>
                  <a:gd name="T7" fmla="*/ 436085 h 704888"/>
                  <a:gd name="T8" fmla="*/ 184414 w 586940"/>
                  <a:gd name="T9" fmla="*/ 436796 h 704888"/>
                  <a:gd name="T10" fmla="*/ 184414 w 586940"/>
                  <a:gd name="T11" fmla="*/ 704888 h 704888"/>
                  <a:gd name="T12" fmla="*/ 2531 w 586940"/>
                  <a:gd name="T13" fmla="*/ 704888 h 704888"/>
                  <a:gd name="T14" fmla="*/ 1432 w 586940"/>
                  <a:gd name="T15" fmla="*/ 1000 h 704888"/>
                  <a:gd name="T16" fmla="*/ 9960 w 586940"/>
                  <a:gd name="T17" fmla="*/ 128 h 704888"/>
                  <a:gd name="T18" fmla="*/ 280539 w 586940"/>
                  <a:gd name="T19" fmla="*/ 225 h 704888"/>
                  <a:gd name="T20" fmla="*/ 402279 w 586940"/>
                  <a:gd name="T21" fmla="*/ 23836 h 704888"/>
                  <a:gd name="T22" fmla="*/ 513489 w 586940"/>
                  <a:gd name="T23" fmla="*/ 157495 h 704888"/>
                  <a:gd name="T24" fmla="*/ 502152 w 586940"/>
                  <a:gd name="T25" fmla="*/ 308079 h 704888"/>
                  <a:gd name="T26" fmla="*/ 377020 w 586940"/>
                  <a:gd name="T27" fmla="*/ 414347 h 704888"/>
                  <a:gd name="T28" fmla="*/ 366297 w 586940"/>
                  <a:gd name="T29" fmla="*/ 417125 h 704888"/>
                  <a:gd name="T30" fmla="*/ 184834 w 586940"/>
                  <a:gd name="T31" fmla="*/ 141183 h 704888"/>
                  <a:gd name="T32" fmla="*/ 184834 w 586940"/>
                  <a:gd name="T33" fmla="*/ 316736 h 704888"/>
                  <a:gd name="T34" fmla="*/ 238872 w 586940"/>
                  <a:gd name="T35" fmla="*/ 314022 h 704888"/>
                  <a:gd name="T36" fmla="*/ 281961 w 586940"/>
                  <a:gd name="T37" fmla="*/ 303428 h 704888"/>
                  <a:gd name="T38" fmla="*/ 326244 w 586940"/>
                  <a:gd name="T39" fmla="*/ 251909 h 704888"/>
                  <a:gd name="T40" fmla="*/ 328828 w 586940"/>
                  <a:gd name="T41" fmla="*/ 231527 h 704888"/>
                  <a:gd name="T42" fmla="*/ 273724 w 586940"/>
                  <a:gd name="T43" fmla="*/ 150195 h 704888"/>
                  <a:gd name="T44" fmla="*/ 184834 w 586940"/>
                  <a:gd name="T45" fmla="*/ 141183 h 70488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86940" h="704888">
                    <a:moveTo>
                      <a:pt x="366297" y="417125"/>
                    </a:moveTo>
                    <a:cubicBezTo>
                      <a:pt x="440071" y="513348"/>
                      <a:pt x="512972" y="608407"/>
                      <a:pt x="586940" y="704856"/>
                    </a:cubicBezTo>
                    <a:cubicBezTo>
                      <a:pt x="509581" y="704856"/>
                      <a:pt x="434160" y="704856"/>
                      <a:pt x="358286" y="704856"/>
                    </a:cubicBezTo>
                    <a:cubicBezTo>
                      <a:pt x="301147" y="615352"/>
                      <a:pt x="243975" y="525719"/>
                      <a:pt x="186772" y="436085"/>
                    </a:cubicBezTo>
                    <a:cubicBezTo>
                      <a:pt x="185996" y="436311"/>
                      <a:pt x="185189" y="436570"/>
                      <a:pt x="184414" y="436796"/>
                    </a:cubicBezTo>
                    <a:cubicBezTo>
                      <a:pt x="184414" y="525912"/>
                      <a:pt x="184414" y="615061"/>
                      <a:pt x="184414" y="704888"/>
                    </a:cubicBezTo>
                    <a:cubicBezTo>
                      <a:pt x="122946" y="704888"/>
                      <a:pt x="62738" y="704888"/>
                      <a:pt x="2531" y="704888"/>
                    </a:cubicBezTo>
                    <a:cubicBezTo>
                      <a:pt x="44" y="696975"/>
                      <a:pt x="-1119" y="23643"/>
                      <a:pt x="1432" y="1000"/>
                    </a:cubicBezTo>
                    <a:cubicBezTo>
                      <a:pt x="4146" y="709"/>
                      <a:pt x="7053" y="128"/>
                      <a:pt x="9960" y="128"/>
                    </a:cubicBezTo>
                    <a:cubicBezTo>
                      <a:pt x="100142" y="96"/>
                      <a:pt x="190357" y="-195"/>
                      <a:pt x="280539" y="225"/>
                    </a:cubicBezTo>
                    <a:cubicBezTo>
                      <a:pt x="322498" y="419"/>
                      <a:pt x="363487" y="6814"/>
                      <a:pt x="402279" y="23836"/>
                    </a:cubicBezTo>
                    <a:cubicBezTo>
                      <a:pt x="461615" y="49838"/>
                      <a:pt x="499374" y="94025"/>
                      <a:pt x="513489" y="157495"/>
                    </a:cubicBezTo>
                    <a:cubicBezTo>
                      <a:pt x="524859" y="208723"/>
                      <a:pt x="522921" y="259273"/>
                      <a:pt x="502152" y="308079"/>
                    </a:cubicBezTo>
                    <a:cubicBezTo>
                      <a:pt x="478217" y="364217"/>
                      <a:pt x="436324" y="399650"/>
                      <a:pt x="377020" y="414347"/>
                    </a:cubicBezTo>
                    <a:cubicBezTo>
                      <a:pt x="374016" y="415025"/>
                      <a:pt x="371109" y="415865"/>
                      <a:pt x="366297" y="417125"/>
                    </a:cubicBezTo>
                    <a:close/>
                    <a:moveTo>
                      <a:pt x="184834" y="141183"/>
                    </a:moveTo>
                    <a:cubicBezTo>
                      <a:pt x="184834" y="200067"/>
                      <a:pt x="184834" y="257529"/>
                      <a:pt x="184834" y="316736"/>
                    </a:cubicBezTo>
                    <a:cubicBezTo>
                      <a:pt x="203342" y="315928"/>
                      <a:pt x="221268" y="316251"/>
                      <a:pt x="238872" y="314022"/>
                    </a:cubicBezTo>
                    <a:cubicBezTo>
                      <a:pt x="253472" y="312181"/>
                      <a:pt x="268233" y="308660"/>
                      <a:pt x="281961" y="303428"/>
                    </a:cubicBezTo>
                    <a:cubicBezTo>
                      <a:pt x="305572" y="294448"/>
                      <a:pt x="320721" y="276909"/>
                      <a:pt x="326244" y="251909"/>
                    </a:cubicBezTo>
                    <a:cubicBezTo>
                      <a:pt x="327730" y="245223"/>
                      <a:pt x="328764" y="238343"/>
                      <a:pt x="328828" y="231527"/>
                    </a:cubicBezTo>
                    <a:cubicBezTo>
                      <a:pt x="329248" y="192767"/>
                      <a:pt x="314487" y="164052"/>
                      <a:pt x="273724" y="150195"/>
                    </a:cubicBezTo>
                    <a:cubicBezTo>
                      <a:pt x="245138" y="140408"/>
                      <a:pt x="215487" y="140279"/>
                      <a:pt x="184834" y="141183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3" name="Vrije vorm: vorm 16">
                <a:extLst>
                  <a:ext uri="{FF2B5EF4-FFF2-40B4-BE49-F238E27FC236}">
                    <a16:creationId xmlns:a16="http://schemas.microsoft.com/office/drawing/2014/main" id="{20E6B4C3-BEAF-19F1-200D-3C84FD817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978" y="3484829"/>
                <a:ext cx="536778" cy="705683"/>
              </a:xfrm>
              <a:custGeom>
                <a:avLst/>
                <a:gdLst>
                  <a:gd name="T0" fmla="*/ 0 w 536778"/>
                  <a:gd name="T1" fmla="*/ 0 h 705683"/>
                  <a:gd name="T2" fmla="*/ 11434 w 536778"/>
                  <a:gd name="T3" fmla="*/ 0 h 705683"/>
                  <a:gd name="T4" fmla="*/ 284275 w 536778"/>
                  <a:gd name="T5" fmla="*/ 65 h 705683"/>
                  <a:gd name="T6" fmla="*/ 381660 w 536778"/>
                  <a:gd name="T7" fmla="*/ 12694 h 705683"/>
                  <a:gd name="T8" fmla="*/ 474136 w 536778"/>
                  <a:gd name="T9" fmla="*/ 63373 h 705683"/>
                  <a:gd name="T10" fmla="*/ 530629 w 536778"/>
                  <a:gd name="T11" fmla="*/ 171159 h 705683"/>
                  <a:gd name="T12" fmla="*/ 523362 w 536778"/>
                  <a:gd name="T13" fmla="*/ 328752 h 705683"/>
                  <a:gd name="T14" fmla="*/ 385666 w 536778"/>
                  <a:gd name="T15" fmla="*/ 459698 h 705683"/>
                  <a:gd name="T16" fmla="*/ 295031 w 536778"/>
                  <a:gd name="T17" fmla="*/ 471358 h 705683"/>
                  <a:gd name="T18" fmla="*/ 195288 w 536778"/>
                  <a:gd name="T19" fmla="*/ 471358 h 705683"/>
                  <a:gd name="T20" fmla="*/ 183110 w 536778"/>
                  <a:gd name="T21" fmla="*/ 471358 h 705683"/>
                  <a:gd name="T22" fmla="*/ 183110 w 536778"/>
                  <a:gd name="T23" fmla="*/ 703113 h 705683"/>
                  <a:gd name="T24" fmla="*/ 0 w 536778"/>
                  <a:gd name="T25" fmla="*/ 704373 h 705683"/>
                  <a:gd name="T26" fmla="*/ 0 w 536778"/>
                  <a:gd name="T27" fmla="*/ 0 h 705683"/>
                  <a:gd name="T28" fmla="*/ 183498 w 536778"/>
                  <a:gd name="T29" fmla="*/ 147838 h 705683"/>
                  <a:gd name="T30" fmla="*/ 183498 w 536778"/>
                  <a:gd name="T31" fmla="*/ 323584 h 705683"/>
                  <a:gd name="T32" fmla="*/ 273325 w 536778"/>
                  <a:gd name="T33" fmla="*/ 320710 h 705683"/>
                  <a:gd name="T34" fmla="*/ 303138 w 536778"/>
                  <a:gd name="T35" fmla="*/ 312958 h 705683"/>
                  <a:gd name="T36" fmla="*/ 341124 w 536778"/>
                  <a:gd name="T37" fmla="*/ 270063 h 705683"/>
                  <a:gd name="T38" fmla="*/ 343934 w 536778"/>
                  <a:gd name="T39" fmla="*/ 217801 h 705683"/>
                  <a:gd name="T40" fmla="*/ 282725 w 536778"/>
                  <a:gd name="T41" fmla="*/ 152264 h 705683"/>
                  <a:gd name="T42" fmla="*/ 183498 w 536778"/>
                  <a:gd name="T43" fmla="*/ 147838 h 70568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36778" h="705683">
                    <a:moveTo>
                      <a:pt x="0" y="0"/>
                    </a:moveTo>
                    <a:cubicBezTo>
                      <a:pt x="4619" y="0"/>
                      <a:pt x="8010" y="0"/>
                      <a:pt x="11434" y="0"/>
                    </a:cubicBezTo>
                    <a:cubicBezTo>
                      <a:pt x="102392" y="0"/>
                      <a:pt x="193317" y="0"/>
                      <a:pt x="284275" y="65"/>
                    </a:cubicBezTo>
                    <a:cubicBezTo>
                      <a:pt x="317254" y="97"/>
                      <a:pt x="349812" y="3682"/>
                      <a:pt x="381660" y="12694"/>
                    </a:cubicBezTo>
                    <a:cubicBezTo>
                      <a:pt x="416319" y="22546"/>
                      <a:pt x="447844" y="38211"/>
                      <a:pt x="474136" y="63373"/>
                    </a:cubicBezTo>
                    <a:cubicBezTo>
                      <a:pt x="505080" y="92928"/>
                      <a:pt x="522910" y="129589"/>
                      <a:pt x="530629" y="171159"/>
                    </a:cubicBezTo>
                    <a:cubicBezTo>
                      <a:pt x="540481" y="224164"/>
                      <a:pt x="538801" y="276975"/>
                      <a:pt x="523362" y="328752"/>
                    </a:cubicBezTo>
                    <a:cubicBezTo>
                      <a:pt x="502560" y="398457"/>
                      <a:pt x="455079" y="440835"/>
                      <a:pt x="385666" y="459698"/>
                    </a:cubicBezTo>
                    <a:cubicBezTo>
                      <a:pt x="356014" y="467773"/>
                      <a:pt x="325749" y="471326"/>
                      <a:pt x="295031" y="471358"/>
                    </a:cubicBezTo>
                    <a:cubicBezTo>
                      <a:pt x="261794" y="471391"/>
                      <a:pt x="228557" y="471358"/>
                      <a:pt x="195288" y="471358"/>
                    </a:cubicBezTo>
                    <a:cubicBezTo>
                      <a:pt x="191541" y="471358"/>
                      <a:pt x="187826" y="471358"/>
                      <a:pt x="183110" y="471358"/>
                    </a:cubicBezTo>
                    <a:cubicBezTo>
                      <a:pt x="183110" y="549396"/>
                      <a:pt x="183110" y="626400"/>
                      <a:pt x="183110" y="703113"/>
                    </a:cubicBezTo>
                    <a:cubicBezTo>
                      <a:pt x="174131" y="705762"/>
                      <a:pt x="20285" y="706666"/>
                      <a:pt x="0" y="704373"/>
                    </a:cubicBezTo>
                    <a:cubicBezTo>
                      <a:pt x="0" y="470131"/>
                      <a:pt x="0" y="235760"/>
                      <a:pt x="0" y="0"/>
                    </a:cubicBezTo>
                    <a:close/>
                    <a:moveTo>
                      <a:pt x="183498" y="147838"/>
                    </a:moveTo>
                    <a:cubicBezTo>
                      <a:pt x="183498" y="207110"/>
                      <a:pt x="183498" y="264927"/>
                      <a:pt x="183498" y="323584"/>
                    </a:cubicBezTo>
                    <a:cubicBezTo>
                      <a:pt x="214022" y="323875"/>
                      <a:pt x="243770" y="324812"/>
                      <a:pt x="273325" y="320710"/>
                    </a:cubicBezTo>
                    <a:cubicBezTo>
                      <a:pt x="283435" y="319321"/>
                      <a:pt x="293545" y="316543"/>
                      <a:pt x="303138" y="312958"/>
                    </a:cubicBezTo>
                    <a:cubicBezTo>
                      <a:pt x="323132" y="305464"/>
                      <a:pt x="335503" y="290477"/>
                      <a:pt x="341124" y="270063"/>
                    </a:cubicBezTo>
                    <a:cubicBezTo>
                      <a:pt x="345839" y="252911"/>
                      <a:pt x="346356" y="235502"/>
                      <a:pt x="343934" y="217801"/>
                    </a:cubicBezTo>
                    <a:cubicBezTo>
                      <a:pt x="338733" y="179687"/>
                      <a:pt x="320290" y="159628"/>
                      <a:pt x="282725" y="152264"/>
                    </a:cubicBezTo>
                    <a:cubicBezTo>
                      <a:pt x="250198" y="145933"/>
                      <a:pt x="217316" y="148452"/>
                      <a:pt x="183498" y="147838"/>
                    </a:cubicBezTo>
                    <a:close/>
                  </a:path>
                </a:pathLst>
              </a:custGeom>
              <a:solidFill>
                <a:srgbClr val="43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4" name="Vrije vorm: vorm 17">
                <a:extLst>
                  <a:ext uri="{FF2B5EF4-FFF2-40B4-BE49-F238E27FC236}">
                    <a16:creationId xmlns:a16="http://schemas.microsoft.com/office/drawing/2014/main" id="{A6E93DF0-6B29-D753-D433-99776ECA11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3431" y="3465755"/>
                <a:ext cx="521220" cy="743024"/>
              </a:xfrm>
              <a:custGeom>
                <a:avLst/>
                <a:gdLst>
                  <a:gd name="T0" fmla="*/ 419484 w 521220"/>
                  <a:gd name="T1" fmla="*/ 200376 h 743024"/>
                  <a:gd name="T2" fmla="*/ 409213 w 521220"/>
                  <a:gd name="T3" fmla="*/ 193011 h 743024"/>
                  <a:gd name="T4" fmla="*/ 306756 w 521220"/>
                  <a:gd name="T5" fmla="*/ 154154 h 743024"/>
                  <a:gd name="T6" fmla="*/ 241671 w 521220"/>
                  <a:gd name="T7" fmla="*/ 171564 h 743024"/>
                  <a:gd name="T8" fmla="*/ 222000 w 521220"/>
                  <a:gd name="T9" fmla="*/ 228897 h 743024"/>
                  <a:gd name="T10" fmla="*/ 241800 w 521220"/>
                  <a:gd name="T11" fmla="*/ 253607 h 743024"/>
                  <a:gd name="T12" fmla="*/ 284824 w 521220"/>
                  <a:gd name="T13" fmla="*/ 274667 h 743024"/>
                  <a:gd name="T14" fmla="*/ 378624 w 521220"/>
                  <a:gd name="T15" fmla="*/ 304512 h 743024"/>
                  <a:gd name="T16" fmla="*/ 459827 w 521220"/>
                  <a:gd name="T17" fmla="*/ 348408 h 743024"/>
                  <a:gd name="T18" fmla="*/ 519841 w 521220"/>
                  <a:gd name="T19" fmla="*/ 462816 h 743024"/>
                  <a:gd name="T20" fmla="*/ 502044 w 521220"/>
                  <a:gd name="T21" fmla="*/ 600189 h 743024"/>
                  <a:gd name="T22" fmla="*/ 424006 w 521220"/>
                  <a:gd name="T23" fmla="*/ 694958 h 743024"/>
                  <a:gd name="T24" fmla="*/ 293222 w 521220"/>
                  <a:gd name="T25" fmla="*/ 740405 h 743024"/>
                  <a:gd name="T26" fmla="*/ 6363 w 521220"/>
                  <a:gd name="T27" fmla="*/ 667244 h 743024"/>
                  <a:gd name="T28" fmla="*/ 0 w 521220"/>
                  <a:gd name="T29" fmla="*/ 662367 h 743024"/>
                  <a:gd name="T30" fmla="*/ 78328 w 521220"/>
                  <a:gd name="T31" fmla="*/ 514948 h 743024"/>
                  <a:gd name="T32" fmla="*/ 87631 w 521220"/>
                  <a:gd name="T33" fmla="*/ 522345 h 743024"/>
                  <a:gd name="T34" fmla="*/ 191767 w 521220"/>
                  <a:gd name="T35" fmla="*/ 580680 h 743024"/>
                  <a:gd name="T36" fmla="*/ 269901 w 521220"/>
                  <a:gd name="T37" fmla="*/ 584297 h 743024"/>
                  <a:gd name="T38" fmla="*/ 303235 w 521220"/>
                  <a:gd name="T39" fmla="*/ 569665 h 743024"/>
                  <a:gd name="T40" fmla="*/ 329237 w 521220"/>
                  <a:gd name="T41" fmla="*/ 508585 h 743024"/>
                  <a:gd name="T42" fmla="*/ 309954 w 521220"/>
                  <a:gd name="T43" fmla="*/ 475736 h 743024"/>
                  <a:gd name="T44" fmla="*/ 265056 w 521220"/>
                  <a:gd name="T45" fmla="*/ 451058 h 743024"/>
                  <a:gd name="T46" fmla="*/ 184177 w 521220"/>
                  <a:gd name="T47" fmla="*/ 425961 h 743024"/>
                  <a:gd name="T48" fmla="*/ 116120 w 521220"/>
                  <a:gd name="T49" fmla="*/ 399120 h 743024"/>
                  <a:gd name="T50" fmla="*/ 30782 w 521220"/>
                  <a:gd name="T51" fmla="*/ 278543 h 743024"/>
                  <a:gd name="T52" fmla="*/ 43476 w 521220"/>
                  <a:gd name="T53" fmla="*/ 146467 h 743024"/>
                  <a:gd name="T54" fmla="*/ 210533 w 521220"/>
                  <a:gd name="T55" fmla="*/ 6477 h 743024"/>
                  <a:gd name="T56" fmla="*/ 343740 w 521220"/>
                  <a:gd name="T57" fmla="*/ 6865 h 743024"/>
                  <a:gd name="T58" fmla="*/ 477237 w 521220"/>
                  <a:gd name="T59" fmla="*/ 50212 h 743024"/>
                  <a:gd name="T60" fmla="*/ 492289 w 521220"/>
                  <a:gd name="T61" fmla="*/ 58287 h 743024"/>
                  <a:gd name="T62" fmla="*/ 419484 w 521220"/>
                  <a:gd name="T63" fmla="*/ 200376 h 74302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21220" h="743024">
                    <a:moveTo>
                      <a:pt x="419484" y="200376"/>
                    </a:moveTo>
                    <a:cubicBezTo>
                      <a:pt x="415285" y="197372"/>
                      <a:pt x="412217" y="195240"/>
                      <a:pt x="409213" y="193011"/>
                    </a:cubicBezTo>
                    <a:cubicBezTo>
                      <a:pt x="378689" y="170498"/>
                      <a:pt x="344806" y="156674"/>
                      <a:pt x="306756" y="154154"/>
                    </a:cubicBezTo>
                    <a:cubicBezTo>
                      <a:pt x="283177" y="152571"/>
                      <a:pt x="261116" y="157707"/>
                      <a:pt x="241671" y="171564"/>
                    </a:cubicBezTo>
                    <a:cubicBezTo>
                      <a:pt x="221774" y="185744"/>
                      <a:pt x="214216" y="208322"/>
                      <a:pt x="222000" y="228897"/>
                    </a:cubicBezTo>
                    <a:cubicBezTo>
                      <a:pt x="225908" y="239233"/>
                      <a:pt x="233079" y="247082"/>
                      <a:pt x="241800" y="253607"/>
                    </a:cubicBezTo>
                    <a:cubicBezTo>
                      <a:pt x="254817" y="263297"/>
                      <a:pt x="269514" y="269725"/>
                      <a:pt x="284824" y="274667"/>
                    </a:cubicBezTo>
                    <a:cubicBezTo>
                      <a:pt x="316059" y="284744"/>
                      <a:pt x="347551" y="293982"/>
                      <a:pt x="378624" y="304512"/>
                    </a:cubicBezTo>
                    <a:cubicBezTo>
                      <a:pt x="408082" y="314493"/>
                      <a:pt x="435602" y="328543"/>
                      <a:pt x="459827" y="348408"/>
                    </a:cubicBezTo>
                    <a:cubicBezTo>
                      <a:pt x="495971" y="378060"/>
                      <a:pt x="515771" y="416465"/>
                      <a:pt x="519841" y="462816"/>
                    </a:cubicBezTo>
                    <a:cubicBezTo>
                      <a:pt x="523976" y="509845"/>
                      <a:pt x="519034" y="555841"/>
                      <a:pt x="502044" y="600189"/>
                    </a:cubicBezTo>
                    <a:cubicBezTo>
                      <a:pt x="486604" y="640467"/>
                      <a:pt x="460118" y="671670"/>
                      <a:pt x="424006" y="694958"/>
                    </a:cubicBezTo>
                    <a:cubicBezTo>
                      <a:pt x="384083" y="720702"/>
                      <a:pt x="340187" y="735204"/>
                      <a:pt x="293222" y="740405"/>
                    </a:cubicBezTo>
                    <a:cubicBezTo>
                      <a:pt x="188505" y="751968"/>
                      <a:pt x="93509" y="724836"/>
                      <a:pt x="6363" y="667244"/>
                    </a:cubicBezTo>
                    <a:cubicBezTo>
                      <a:pt x="4490" y="666017"/>
                      <a:pt x="2778" y="664499"/>
                      <a:pt x="0" y="662367"/>
                    </a:cubicBezTo>
                    <a:cubicBezTo>
                      <a:pt x="26002" y="613432"/>
                      <a:pt x="51907" y="564659"/>
                      <a:pt x="78328" y="514948"/>
                    </a:cubicBezTo>
                    <a:cubicBezTo>
                      <a:pt x="81817" y="517726"/>
                      <a:pt x="84756" y="519987"/>
                      <a:pt x="87631" y="522345"/>
                    </a:cubicBezTo>
                    <a:cubicBezTo>
                      <a:pt x="118833" y="548089"/>
                      <a:pt x="152296" y="569794"/>
                      <a:pt x="191767" y="580680"/>
                    </a:cubicBezTo>
                    <a:cubicBezTo>
                      <a:pt x="217510" y="587786"/>
                      <a:pt x="243576" y="590176"/>
                      <a:pt x="269901" y="584297"/>
                    </a:cubicBezTo>
                    <a:cubicBezTo>
                      <a:pt x="281949" y="581616"/>
                      <a:pt x="293254" y="577062"/>
                      <a:pt x="303235" y="569665"/>
                    </a:cubicBezTo>
                    <a:cubicBezTo>
                      <a:pt x="323811" y="554419"/>
                      <a:pt x="332338" y="533812"/>
                      <a:pt x="329237" y="508585"/>
                    </a:cubicBezTo>
                    <a:cubicBezTo>
                      <a:pt x="327590" y="495052"/>
                      <a:pt x="320064" y="484522"/>
                      <a:pt x="309954" y="475736"/>
                    </a:cubicBezTo>
                    <a:cubicBezTo>
                      <a:pt x="296775" y="464269"/>
                      <a:pt x="281465" y="456388"/>
                      <a:pt x="265056" y="451058"/>
                    </a:cubicBezTo>
                    <a:cubicBezTo>
                      <a:pt x="238215" y="442337"/>
                      <a:pt x="210856" y="435134"/>
                      <a:pt x="184177" y="425961"/>
                    </a:cubicBezTo>
                    <a:cubicBezTo>
                      <a:pt x="161114" y="418048"/>
                      <a:pt x="138052" y="409650"/>
                      <a:pt x="116120" y="399120"/>
                    </a:cubicBezTo>
                    <a:cubicBezTo>
                      <a:pt x="65699" y="374927"/>
                      <a:pt x="37727" y="333970"/>
                      <a:pt x="30782" y="278543"/>
                    </a:cubicBezTo>
                    <a:cubicBezTo>
                      <a:pt x="25162" y="233548"/>
                      <a:pt x="27100" y="189135"/>
                      <a:pt x="43476" y="146467"/>
                    </a:cubicBezTo>
                    <a:cubicBezTo>
                      <a:pt x="73160" y="69107"/>
                      <a:pt x="130784" y="24275"/>
                      <a:pt x="210533" y="6477"/>
                    </a:cubicBezTo>
                    <a:cubicBezTo>
                      <a:pt x="254914" y="-3439"/>
                      <a:pt x="299424" y="-887"/>
                      <a:pt x="343740" y="6865"/>
                    </a:cubicBezTo>
                    <a:cubicBezTo>
                      <a:pt x="390220" y="15004"/>
                      <a:pt x="434924" y="28990"/>
                      <a:pt x="477237" y="50212"/>
                    </a:cubicBezTo>
                    <a:cubicBezTo>
                      <a:pt x="481985" y="52602"/>
                      <a:pt x="486604" y="55218"/>
                      <a:pt x="492289" y="58287"/>
                    </a:cubicBezTo>
                    <a:cubicBezTo>
                      <a:pt x="468128" y="105478"/>
                      <a:pt x="444162" y="152248"/>
                      <a:pt x="419484" y="200376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5" name="Vrije vorm: vorm 18">
                <a:extLst>
                  <a:ext uri="{FF2B5EF4-FFF2-40B4-BE49-F238E27FC236}">
                    <a16:creationId xmlns:a16="http://schemas.microsoft.com/office/drawing/2014/main" id="{90EE26B2-2DCB-24B2-5764-0C419D6B5D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9798" y="3465810"/>
                <a:ext cx="519227" cy="743053"/>
              </a:xfrm>
              <a:custGeom>
                <a:avLst/>
                <a:gdLst>
                  <a:gd name="T0" fmla="*/ 519195 w 519227"/>
                  <a:gd name="T1" fmla="*/ 462566 h 743053"/>
                  <a:gd name="T2" fmla="*/ 519227 w 519227"/>
                  <a:gd name="T3" fmla="*/ 517929 h 743053"/>
                  <a:gd name="T4" fmla="*/ 481146 w 519227"/>
                  <a:gd name="T5" fmla="*/ 639863 h 743053"/>
                  <a:gd name="T6" fmla="*/ 387507 w 519227"/>
                  <a:gd name="T7" fmla="*/ 714702 h 743053"/>
                  <a:gd name="T8" fmla="*/ 235695 w 519227"/>
                  <a:gd name="T9" fmla="*/ 742836 h 743053"/>
                  <a:gd name="T10" fmla="*/ 4167 w 519227"/>
                  <a:gd name="T11" fmla="*/ 665800 h 743053"/>
                  <a:gd name="T12" fmla="*/ 0 w 519227"/>
                  <a:gd name="T13" fmla="*/ 662150 h 743053"/>
                  <a:gd name="T14" fmla="*/ 78328 w 519227"/>
                  <a:gd name="T15" fmla="*/ 514764 h 743053"/>
                  <a:gd name="T16" fmla="*/ 94769 w 519227"/>
                  <a:gd name="T17" fmla="*/ 528168 h 743053"/>
                  <a:gd name="T18" fmla="*/ 192865 w 519227"/>
                  <a:gd name="T19" fmla="*/ 581011 h 743053"/>
                  <a:gd name="T20" fmla="*/ 278719 w 519227"/>
                  <a:gd name="T21" fmla="*/ 581851 h 743053"/>
                  <a:gd name="T22" fmla="*/ 311084 w 519227"/>
                  <a:gd name="T23" fmla="*/ 562988 h 743053"/>
                  <a:gd name="T24" fmla="*/ 307305 w 519227"/>
                  <a:gd name="T25" fmla="*/ 473451 h 743053"/>
                  <a:gd name="T26" fmla="*/ 253170 w 519227"/>
                  <a:gd name="T27" fmla="*/ 446739 h 743053"/>
                  <a:gd name="T28" fmla="*/ 168834 w 519227"/>
                  <a:gd name="T29" fmla="*/ 421157 h 743053"/>
                  <a:gd name="T30" fmla="*/ 103910 w 519227"/>
                  <a:gd name="T31" fmla="*/ 392798 h 743053"/>
                  <a:gd name="T32" fmla="*/ 31235 w 519227"/>
                  <a:gd name="T33" fmla="*/ 283170 h 743053"/>
                  <a:gd name="T34" fmla="*/ 40343 w 519227"/>
                  <a:gd name="T35" fmla="*/ 155229 h 743053"/>
                  <a:gd name="T36" fmla="*/ 200294 w 519227"/>
                  <a:gd name="T37" fmla="*/ 8812 h 743053"/>
                  <a:gd name="T38" fmla="*/ 311795 w 519227"/>
                  <a:gd name="T39" fmla="*/ 2384 h 743053"/>
                  <a:gd name="T40" fmla="*/ 479046 w 519227"/>
                  <a:gd name="T41" fmla="*/ 51286 h 743053"/>
                  <a:gd name="T42" fmla="*/ 492257 w 519227"/>
                  <a:gd name="T43" fmla="*/ 58328 h 743053"/>
                  <a:gd name="T44" fmla="*/ 419355 w 519227"/>
                  <a:gd name="T45" fmla="*/ 200352 h 743053"/>
                  <a:gd name="T46" fmla="*/ 408308 w 519227"/>
                  <a:gd name="T47" fmla="*/ 192406 h 743053"/>
                  <a:gd name="T48" fmla="*/ 307951 w 519227"/>
                  <a:gd name="T49" fmla="*/ 154260 h 743053"/>
                  <a:gd name="T50" fmla="*/ 242672 w 519227"/>
                  <a:gd name="T51" fmla="*/ 170862 h 743053"/>
                  <a:gd name="T52" fmla="*/ 240670 w 519227"/>
                  <a:gd name="T53" fmla="*/ 252743 h 743053"/>
                  <a:gd name="T54" fmla="*/ 285632 w 519227"/>
                  <a:gd name="T55" fmla="*/ 274901 h 743053"/>
                  <a:gd name="T56" fmla="*/ 366480 w 519227"/>
                  <a:gd name="T57" fmla="*/ 300096 h 743053"/>
                  <a:gd name="T58" fmla="*/ 461313 w 519227"/>
                  <a:gd name="T59" fmla="*/ 349677 h 743053"/>
                  <a:gd name="T60" fmla="*/ 519195 w 519227"/>
                  <a:gd name="T61" fmla="*/ 462566 h 743053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19227" h="743053">
                    <a:moveTo>
                      <a:pt x="519195" y="462566"/>
                    </a:moveTo>
                    <a:cubicBezTo>
                      <a:pt x="519195" y="481010"/>
                      <a:pt x="519195" y="499453"/>
                      <a:pt x="519227" y="517929"/>
                    </a:cubicBezTo>
                    <a:cubicBezTo>
                      <a:pt x="517225" y="561922"/>
                      <a:pt x="505790" y="603040"/>
                      <a:pt x="481146" y="639863"/>
                    </a:cubicBezTo>
                    <a:cubicBezTo>
                      <a:pt x="457889" y="674618"/>
                      <a:pt x="424975" y="697712"/>
                      <a:pt x="387507" y="714702"/>
                    </a:cubicBezTo>
                    <a:cubicBezTo>
                      <a:pt x="339283" y="736570"/>
                      <a:pt x="288345" y="744516"/>
                      <a:pt x="235695" y="742836"/>
                    </a:cubicBezTo>
                    <a:cubicBezTo>
                      <a:pt x="150907" y="740123"/>
                      <a:pt x="74226" y="712861"/>
                      <a:pt x="4167" y="665800"/>
                    </a:cubicBezTo>
                    <a:cubicBezTo>
                      <a:pt x="2939" y="664960"/>
                      <a:pt x="1906" y="663829"/>
                      <a:pt x="0" y="662150"/>
                    </a:cubicBezTo>
                    <a:cubicBezTo>
                      <a:pt x="25905" y="613376"/>
                      <a:pt x="51810" y="564635"/>
                      <a:pt x="78328" y="514764"/>
                    </a:cubicBezTo>
                    <a:cubicBezTo>
                      <a:pt x="84336" y="519673"/>
                      <a:pt x="89504" y="523969"/>
                      <a:pt x="94769" y="528168"/>
                    </a:cubicBezTo>
                    <a:cubicBezTo>
                      <a:pt x="124292" y="551683"/>
                      <a:pt x="156043" y="571225"/>
                      <a:pt x="192865" y="581011"/>
                    </a:cubicBezTo>
                    <a:cubicBezTo>
                      <a:pt x="221322" y="588570"/>
                      <a:pt x="250037" y="590863"/>
                      <a:pt x="278719" y="581851"/>
                    </a:cubicBezTo>
                    <a:cubicBezTo>
                      <a:pt x="290897" y="578007"/>
                      <a:pt x="301782" y="571870"/>
                      <a:pt x="311084" y="562988"/>
                    </a:cubicBezTo>
                    <a:cubicBezTo>
                      <a:pt x="332984" y="542122"/>
                      <a:pt x="340801" y="499356"/>
                      <a:pt x="307305" y="473451"/>
                    </a:cubicBezTo>
                    <a:cubicBezTo>
                      <a:pt x="290993" y="460854"/>
                      <a:pt x="272485" y="452876"/>
                      <a:pt x="253170" y="446739"/>
                    </a:cubicBezTo>
                    <a:cubicBezTo>
                      <a:pt x="225166" y="437889"/>
                      <a:pt x="196871" y="429975"/>
                      <a:pt x="168834" y="421157"/>
                    </a:cubicBezTo>
                    <a:cubicBezTo>
                      <a:pt x="146224" y="414019"/>
                      <a:pt x="124421" y="404813"/>
                      <a:pt x="103910" y="392798"/>
                    </a:cubicBezTo>
                    <a:cubicBezTo>
                      <a:pt x="61758" y="368120"/>
                      <a:pt x="38405" y="330813"/>
                      <a:pt x="31235" y="283170"/>
                    </a:cubicBezTo>
                    <a:cubicBezTo>
                      <a:pt x="24710" y="239952"/>
                      <a:pt x="26228" y="196896"/>
                      <a:pt x="40343" y="155229"/>
                    </a:cubicBezTo>
                    <a:cubicBezTo>
                      <a:pt x="66700" y="77288"/>
                      <a:pt x="121546" y="29645"/>
                      <a:pt x="200294" y="8812"/>
                    </a:cubicBezTo>
                    <a:cubicBezTo>
                      <a:pt x="236923" y="-879"/>
                      <a:pt x="274327" y="-1848"/>
                      <a:pt x="311795" y="2384"/>
                    </a:cubicBezTo>
                    <a:cubicBezTo>
                      <a:pt x="370323" y="9005"/>
                      <a:pt x="426332" y="24574"/>
                      <a:pt x="479046" y="51286"/>
                    </a:cubicBezTo>
                    <a:cubicBezTo>
                      <a:pt x="483116" y="53354"/>
                      <a:pt x="487056" y="55582"/>
                      <a:pt x="492257" y="58328"/>
                    </a:cubicBezTo>
                    <a:cubicBezTo>
                      <a:pt x="467902" y="105777"/>
                      <a:pt x="443806" y="152742"/>
                      <a:pt x="419355" y="200352"/>
                    </a:cubicBezTo>
                    <a:cubicBezTo>
                      <a:pt x="415027" y="197251"/>
                      <a:pt x="411668" y="194829"/>
                      <a:pt x="408308" y="192406"/>
                    </a:cubicBezTo>
                    <a:cubicBezTo>
                      <a:pt x="378269" y="170668"/>
                      <a:pt x="345161" y="156973"/>
                      <a:pt x="307951" y="154260"/>
                    </a:cubicBezTo>
                    <a:cubicBezTo>
                      <a:pt x="284372" y="152548"/>
                      <a:pt x="262279" y="157167"/>
                      <a:pt x="242672" y="170862"/>
                    </a:cubicBezTo>
                    <a:cubicBezTo>
                      <a:pt x="211729" y="192471"/>
                      <a:pt x="210889" y="229713"/>
                      <a:pt x="240670" y="252743"/>
                    </a:cubicBezTo>
                    <a:cubicBezTo>
                      <a:pt x="254139" y="263176"/>
                      <a:pt x="269579" y="269798"/>
                      <a:pt x="285632" y="274901"/>
                    </a:cubicBezTo>
                    <a:cubicBezTo>
                      <a:pt x="312538" y="283493"/>
                      <a:pt x="339670" y="291278"/>
                      <a:pt x="366480" y="300096"/>
                    </a:cubicBezTo>
                    <a:cubicBezTo>
                      <a:pt x="400750" y="311401"/>
                      <a:pt x="433406" y="326097"/>
                      <a:pt x="461313" y="349677"/>
                    </a:cubicBezTo>
                    <a:cubicBezTo>
                      <a:pt x="496262" y="379231"/>
                      <a:pt x="515965" y="416668"/>
                      <a:pt x="519195" y="462566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6" name="Vrije vorm: vorm 19">
                <a:extLst>
                  <a:ext uri="{FF2B5EF4-FFF2-40B4-BE49-F238E27FC236}">
                    <a16:creationId xmlns:a16="http://schemas.microsoft.com/office/drawing/2014/main" id="{AFB637F4-E51D-4EB1-E38B-0B356A947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3064" y="2698687"/>
                <a:ext cx="400426" cy="704939"/>
              </a:xfrm>
              <a:custGeom>
                <a:avLst/>
                <a:gdLst>
                  <a:gd name="T0" fmla="*/ 400427 w 400426"/>
                  <a:gd name="T1" fmla="*/ 550350 h 704939"/>
                  <a:gd name="T2" fmla="*/ 400427 w 400426"/>
                  <a:gd name="T3" fmla="*/ 704939 h 704939"/>
                  <a:gd name="T4" fmla="*/ 0 w 400426"/>
                  <a:gd name="T5" fmla="*/ 704939 h 704939"/>
                  <a:gd name="T6" fmla="*/ 0 w 400426"/>
                  <a:gd name="T7" fmla="*/ 2181 h 704939"/>
                  <a:gd name="T8" fmla="*/ 400072 w 400426"/>
                  <a:gd name="T9" fmla="*/ 1277 h 704939"/>
                  <a:gd name="T10" fmla="*/ 400072 w 400426"/>
                  <a:gd name="T11" fmla="*/ 155963 h 704939"/>
                  <a:gd name="T12" fmla="*/ 183595 w 400426"/>
                  <a:gd name="T13" fmla="*/ 155963 h 704939"/>
                  <a:gd name="T14" fmla="*/ 183595 w 400426"/>
                  <a:gd name="T15" fmla="*/ 273149 h 704939"/>
                  <a:gd name="T16" fmla="*/ 388863 w 400426"/>
                  <a:gd name="T17" fmla="*/ 273149 h 704939"/>
                  <a:gd name="T18" fmla="*/ 388863 w 400426"/>
                  <a:gd name="T19" fmla="*/ 428610 h 704939"/>
                  <a:gd name="T20" fmla="*/ 183595 w 400426"/>
                  <a:gd name="T21" fmla="*/ 428610 h 704939"/>
                  <a:gd name="T22" fmla="*/ 183595 w 400426"/>
                  <a:gd name="T23" fmla="*/ 549962 h 704939"/>
                  <a:gd name="T24" fmla="*/ 219481 w 400426"/>
                  <a:gd name="T25" fmla="*/ 550285 h 704939"/>
                  <a:gd name="T26" fmla="*/ 255011 w 400426"/>
                  <a:gd name="T27" fmla="*/ 550318 h 704939"/>
                  <a:gd name="T28" fmla="*/ 291704 w 400426"/>
                  <a:gd name="T29" fmla="*/ 550318 h 704939"/>
                  <a:gd name="T30" fmla="*/ 327234 w 400426"/>
                  <a:gd name="T31" fmla="*/ 550318 h 704939"/>
                  <a:gd name="T32" fmla="*/ 363928 w 400426"/>
                  <a:gd name="T33" fmla="*/ 550318 h 704939"/>
                  <a:gd name="T34" fmla="*/ 400427 w 400426"/>
                  <a:gd name="T35" fmla="*/ 550350 h 70493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00426" h="704939">
                    <a:moveTo>
                      <a:pt x="400427" y="550350"/>
                    </a:moveTo>
                    <a:cubicBezTo>
                      <a:pt x="400427" y="602709"/>
                      <a:pt x="400427" y="653420"/>
                      <a:pt x="400427" y="704939"/>
                    </a:cubicBezTo>
                    <a:cubicBezTo>
                      <a:pt x="266865" y="704939"/>
                      <a:pt x="133756" y="704939"/>
                      <a:pt x="0" y="704939"/>
                    </a:cubicBezTo>
                    <a:cubicBezTo>
                      <a:pt x="0" y="470504"/>
                      <a:pt x="0" y="236359"/>
                      <a:pt x="0" y="2181"/>
                    </a:cubicBezTo>
                    <a:cubicBezTo>
                      <a:pt x="8043" y="-15"/>
                      <a:pt x="378753" y="-952"/>
                      <a:pt x="400072" y="1277"/>
                    </a:cubicBezTo>
                    <a:cubicBezTo>
                      <a:pt x="400072" y="52505"/>
                      <a:pt x="400072" y="103798"/>
                      <a:pt x="400072" y="155963"/>
                    </a:cubicBezTo>
                    <a:cubicBezTo>
                      <a:pt x="327816" y="155963"/>
                      <a:pt x="256109" y="155963"/>
                      <a:pt x="183595" y="155963"/>
                    </a:cubicBezTo>
                    <a:cubicBezTo>
                      <a:pt x="183595" y="195208"/>
                      <a:pt x="183595" y="233581"/>
                      <a:pt x="183595" y="273149"/>
                    </a:cubicBezTo>
                    <a:cubicBezTo>
                      <a:pt x="251781" y="273149"/>
                      <a:pt x="319967" y="273149"/>
                      <a:pt x="388863" y="273149"/>
                    </a:cubicBezTo>
                    <a:cubicBezTo>
                      <a:pt x="388863" y="325378"/>
                      <a:pt x="388863" y="376413"/>
                      <a:pt x="388863" y="428610"/>
                    </a:cubicBezTo>
                    <a:cubicBezTo>
                      <a:pt x="320807" y="428610"/>
                      <a:pt x="252588" y="428610"/>
                      <a:pt x="183595" y="428610"/>
                    </a:cubicBezTo>
                    <a:cubicBezTo>
                      <a:pt x="183595" y="469308"/>
                      <a:pt x="183595" y="508876"/>
                      <a:pt x="183595" y="549962"/>
                    </a:cubicBezTo>
                    <a:cubicBezTo>
                      <a:pt x="195352" y="550673"/>
                      <a:pt x="207432" y="550188"/>
                      <a:pt x="219481" y="550285"/>
                    </a:cubicBezTo>
                    <a:cubicBezTo>
                      <a:pt x="231335" y="550382"/>
                      <a:pt x="243189" y="550318"/>
                      <a:pt x="255011" y="550318"/>
                    </a:cubicBezTo>
                    <a:cubicBezTo>
                      <a:pt x="267253" y="550318"/>
                      <a:pt x="279462" y="550318"/>
                      <a:pt x="291704" y="550318"/>
                    </a:cubicBezTo>
                    <a:cubicBezTo>
                      <a:pt x="303558" y="550318"/>
                      <a:pt x="315412" y="550318"/>
                      <a:pt x="327234" y="550318"/>
                    </a:cubicBezTo>
                    <a:cubicBezTo>
                      <a:pt x="339476" y="550318"/>
                      <a:pt x="351686" y="550318"/>
                      <a:pt x="363928" y="550318"/>
                    </a:cubicBezTo>
                    <a:cubicBezTo>
                      <a:pt x="375782" y="550350"/>
                      <a:pt x="387571" y="550350"/>
                      <a:pt x="400427" y="550350"/>
                    </a:cubicBezTo>
                    <a:close/>
                  </a:path>
                </a:pathLst>
              </a:custGeom>
              <a:solidFill>
                <a:srgbClr val="43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7" name="Vrije vorm: vorm 20">
                <a:extLst>
                  <a:ext uri="{FF2B5EF4-FFF2-40B4-BE49-F238E27FC236}">
                    <a16:creationId xmlns:a16="http://schemas.microsoft.com/office/drawing/2014/main" id="{00FCA83C-CA90-5D95-D392-CB53D5984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478" y="3485410"/>
                <a:ext cx="400459" cy="703920"/>
              </a:xfrm>
              <a:custGeom>
                <a:avLst/>
                <a:gdLst>
                  <a:gd name="T0" fmla="*/ 400459 w 400459"/>
                  <a:gd name="T1" fmla="*/ 549073 h 703920"/>
                  <a:gd name="T2" fmla="*/ 400459 w 400459"/>
                  <a:gd name="T3" fmla="*/ 703920 h 703920"/>
                  <a:gd name="T4" fmla="*/ 0 w 400459"/>
                  <a:gd name="T5" fmla="*/ 703920 h 703920"/>
                  <a:gd name="T6" fmla="*/ 0 w 400459"/>
                  <a:gd name="T7" fmla="*/ 0 h 703920"/>
                  <a:gd name="T8" fmla="*/ 399975 w 400459"/>
                  <a:gd name="T9" fmla="*/ 0 h 703920"/>
                  <a:gd name="T10" fmla="*/ 399975 w 400459"/>
                  <a:gd name="T11" fmla="*/ 154105 h 703920"/>
                  <a:gd name="T12" fmla="*/ 185210 w 400459"/>
                  <a:gd name="T13" fmla="*/ 154105 h 703920"/>
                  <a:gd name="T14" fmla="*/ 183982 w 400459"/>
                  <a:gd name="T15" fmla="*/ 272518 h 703920"/>
                  <a:gd name="T16" fmla="*/ 388960 w 400459"/>
                  <a:gd name="T17" fmla="*/ 272518 h 703920"/>
                  <a:gd name="T18" fmla="*/ 388960 w 400459"/>
                  <a:gd name="T19" fmla="*/ 427430 h 703920"/>
                  <a:gd name="T20" fmla="*/ 338023 w 400459"/>
                  <a:gd name="T21" fmla="*/ 427688 h 703920"/>
                  <a:gd name="T22" fmla="*/ 286439 w 400459"/>
                  <a:gd name="T23" fmla="*/ 427688 h 703920"/>
                  <a:gd name="T24" fmla="*/ 235986 w 400459"/>
                  <a:gd name="T25" fmla="*/ 427688 h 703920"/>
                  <a:gd name="T26" fmla="*/ 183756 w 400459"/>
                  <a:gd name="T27" fmla="*/ 427688 h 703920"/>
                  <a:gd name="T28" fmla="*/ 183756 w 400459"/>
                  <a:gd name="T29" fmla="*/ 548879 h 703920"/>
                  <a:gd name="T30" fmla="*/ 400459 w 400459"/>
                  <a:gd name="T31" fmla="*/ 549073 h 7039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00459" h="703920">
                    <a:moveTo>
                      <a:pt x="400459" y="549073"/>
                    </a:moveTo>
                    <a:cubicBezTo>
                      <a:pt x="400459" y="601561"/>
                      <a:pt x="400459" y="652305"/>
                      <a:pt x="400459" y="703920"/>
                    </a:cubicBezTo>
                    <a:cubicBezTo>
                      <a:pt x="266994" y="703920"/>
                      <a:pt x="133852" y="703920"/>
                      <a:pt x="0" y="703920"/>
                    </a:cubicBezTo>
                    <a:cubicBezTo>
                      <a:pt x="0" y="469420"/>
                      <a:pt x="0" y="234985"/>
                      <a:pt x="0" y="0"/>
                    </a:cubicBezTo>
                    <a:cubicBezTo>
                      <a:pt x="133400" y="0"/>
                      <a:pt x="266284" y="0"/>
                      <a:pt x="399975" y="0"/>
                    </a:cubicBezTo>
                    <a:cubicBezTo>
                      <a:pt x="399975" y="51164"/>
                      <a:pt x="399975" y="102134"/>
                      <a:pt x="399975" y="154105"/>
                    </a:cubicBezTo>
                    <a:cubicBezTo>
                      <a:pt x="328236" y="154105"/>
                      <a:pt x="256561" y="154105"/>
                      <a:pt x="185210" y="154105"/>
                    </a:cubicBezTo>
                    <a:cubicBezTo>
                      <a:pt x="182464" y="162987"/>
                      <a:pt x="181625" y="253654"/>
                      <a:pt x="183982" y="272518"/>
                    </a:cubicBezTo>
                    <a:cubicBezTo>
                      <a:pt x="251975" y="272518"/>
                      <a:pt x="320161" y="272518"/>
                      <a:pt x="388960" y="272518"/>
                    </a:cubicBezTo>
                    <a:cubicBezTo>
                      <a:pt x="388960" y="324489"/>
                      <a:pt x="388960" y="375168"/>
                      <a:pt x="388960" y="427430"/>
                    </a:cubicBezTo>
                    <a:cubicBezTo>
                      <a:pt x="372035" y="428011"/>
                      <a:pt x="355013" y="427624"/>
                      <a:pt x="338023" y="427688"/>
                    </a:cubicBezTo>
                    <a:cubicBezTo>
                      <a:pt x="320839" y="427753"/>
                      <a:pt x="303623" y="427688"/>
                      <a:pt x="286439" y="427688"/>
                    </a:cubicBezTo>
                    <a:cubicBezTo>
                      <a:pt x="269611" y="427688"/>
                      <a:pt x="252814" y="427688"/>
                      <a:pt x="235986" y="427688"/>
                    </a:cubicBezTo>
                    <a:cubicBezTo>
                      <a:pt x="218867" y="427688"/>
                      <a:pt x="201715" y="427688"/>
                      <a:pt x="183756" y="427688"/>
                    </a:cubicBezTo>
                    <a:cubicBezTo>
                      <a:pt x="183756" y="468128"/>
                      <a:pt x="183756" y="507664"/>
                      <a:pt x="183756" y="548879"/>
                    </a:cubicBezTo>
                    <a:cubicBezTo>
                      <a:pt x="255495" y="549137"/>
                      <a:pt x="327460" y="548879"/>
                      <a:pt x="400459" y="549073"/>
                    </a:cubicBezTo>
                    <a:close/>
                  </a:path>
                </a:pathLst>
              </a:custGeom>
              <a:solidFill>
                <a:srgbClr val="42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8" name="Vrije vorm: vorm 21">
                <a:extLst>
                  <a:ext uri="{FF2B5EF4-FFF2-40B4-BE49-F238E27FC236}">
                    <a16:creationId xmlns:a16="http://schemas.microsoft.com/office/drawing/2014/main" id="{AADD9E8D-CB62-F1B7-86F6-40E23954B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7557" y="3465890"/>
                <a:ext cx="539771" cy="742778"/>
              </a:xfrm>
              <a:custGeom>
                <a:avLst/>
                <a:gdLst>
                  <a:gd name="T0" fmla="*/ 539772 w 539771"/>
                  <a:gd name="T1" fmla="*/ 35444 h 742778"/>
                  <a:gd name="T2" fmla="*/ 539772 w 539771"/>
                  <a:gd name="T3" fmla="*/ 254182 h 742778"/>
                  <a:gd name="T4" fmla="*/ 529468 w 539771"/>
                  <a:gd name="T5" fmla="*/ 243038 h 742778"/>
                  <a:gd name="T6" fmla="*/ 300297 w 539771"/>
                  <a:gd name="T7" fmla="*/ 194361 h 742778"/>
                  <a:gd name="T8" fmla="*/ 217964 w 539771"/>
                  <a:gd name="T9" fmla="*/ 269492 h 742778"/>
                  <a:gd name="T10" fmla="*/ 213184 w 539771"/>
                  <a:gd name="T11" fmla="*/ 467525 h 742778"/>
                  <a:gd name="T12" fmla="*/ 340221 w 539771"/>
                  <a:gd name="T13" fmla="*/ 561035 h 742778"/>
                  <a:gd name="T14" fmla="*/ 533021 w 539771"/>
                  <a:gd name="T15" fmla="*/ 497952 h 742778"/>
                  <a:gd name="T16" fmla="*/ 539707 w 539771"/>
                  <a:gd name="T17" fmla="*/ 491944 h 742778"/>
                  <a:gd name="T18" fmla="*/ 539707 w 539771"/>
                  <a:gd name="T19" fmla="*/ 710391 h 742778"/>
                  <a:gd name="T20" fmla="*/ 506050 w 539771"/>
                  <a:gd name="T21" fmla="*/ 720824 h 742778"/>
                  <a:gd name="T22" fmla="*/ 395131 w 539771"/>
                  <a:gd name="T23" fmla="*/ 742594 h 742778"/>
                  <a:gd name="T24" fmla="*/ 77070 w 539771"/>
                  <a:gd name="T25" fmla="*/ 600925 h 742778"/>
                  <a:gd name="T26" fmla="*/ 4039 w 539771"/>
                  <a:gd name="T27" fmla="*/ 430606 h 742778"/>
                  <a:gd name="T28" fmla="*/ 24647 w 539771"/>
                  <a:gd name="T29" fmla="*/ 239097 h 742778"/>
                  <a:gd name="T30" fmla="*/ 225264 w 539771"/>
                  <a:gd name="T31" fmla="*/ 31503 h 742778"/>
                  <a:gd name="T32" fmla="*/ 514481 w 539771"/>
                  <a:gd name="T33" fmla="*/ 25883 h 742778"/>
                  <a:gd name="T34" fmla="*/ 539772 w 539771"/>
                  <a:gd name="T35" fmla="*/ 35444 h 74277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39771" h="742778">
                    <a:moveTo>
                      <a:pt x="539772" y="35444"/>
                    </a:moveTo>
                    <a:cubicBezTo>
                      <a:pt x="539772" y="108184"/>
                      <a:pt x="539772" y="179826"/>
                      <a:pt x="539772" y="254182"/>
                    </a:cubicBezTo>
                    <a:cubicBezTo>
                      <a:pt x="535314" y="249337"/>
                      <a:pt x="532375" y="246203"/>
                      <a:pt x="529468" y="243038"/>
                    </a:cubicBezTo>
                    <a:cubicBezTo>
                      <a:pt x="472749" y="180634"/>
                      <a:pt x="377431" y="160285"/>
                      <a:pt x="300297" y="194361"/>
                    </a:cubicBezTo>
                    <a:cubicBezTo>
                      <a:pt x="264509" y="210156"/>
                      <a:pt x="236343" y="235060"/>
                      <a:pt x="217964" y="269492"/>
                    </a:cubicBezTo>
                    <a:cubicBezTo>
                      <a:pt x="183306" y="334416"/>
                      <a:pt x="180948" y="401213"/>
                      <a:pt x="213184" y="467525"/>
                    </a:cubicBezTo>
                    <a:cubicBezTo>
                      <a:pt x="238830" y="520271"/>
                      <a:pt x="283146" y="550569"/>
                      <a:pt x="340221" y="561035"/>
                    </a:cubicBezTo>
                    <a:cubicBezTo>
                      <a:pt x="415513" y="574827"/>
                      <a:pt x="479661" y="552346"/>
                      <a:pt x="533021" y="497952"/>
                    </a:cubicBezTo>
                    <a:cubicBezTo>
                      <a:pt x="534765" y="496175"/>
                      <a:pt x="536703" y="494625"/>
                      <a:pt x="539707" y="491944"/>
                    </a:cubicBezTo>
                    <a:cubicBezTo>
                      <a:pt x="539707" y="565556"/>
                      <a:pt x="539707" y="637554"/>
                      <a:pt x="539707" y="710391"/>
                    </a:cubicBezTo>
                    <a:cubicBezTo>
                      <a:pt x="528531" y="713880"/>
                      <a:pt x="517323" y="717465"/>
                      <a:pt x="506050" y="720824"/>
                    </a:cubicBezTo>
                    <a:cubicBezTo>
                      <a:pt x="469777" y="731645"/>
                      <a:pt x="433213" y="741529"/>
                      <a:pt x="395131" y="742594"/>
                    </a:cubicBezTo>
                    <a:cubicBezTo>
                      <a:pt x="266576" y="746148"/>
                      <a:pt x="160469" y="698149"/>
                      <a:pt x="77070" y="600925"/>
                    </a:cubicBezTo>
                    <a:cubicBezTo>
                      <a:pt x="35209" y="552120"/>
                      <a:pt x="12728" y="494141"/>
                      <a:pt x="4039" y="430606"/>
                    </a:cubicBezTo>
                    <a:cubicBezTo>
                      <a:pt x="-4940" y="365036"/>
                      <a:pt x="680" y="300985"/>
                      <a:pt x="24647" y="239097"/>
                    </a:cubicBezTo>
                    <a:cubicBezTo>
                      <a:pt x="62309" y="141809"/>
                      <a:pt x="130107" y="73074"/>
                      <a:pt x="225264" y="31503"/>
                    </a:cubicBezTo>
                    <a:cubicBezTo>
                      <a:pt x="320711" y="-10196"/>
                      <a:pt x="417354" y="-8872"/>
                      <a:pt x="514481" y="25883"/>
                    </a:cubicBezTo>
                    <a:cubicBezTo>
                      <a:pt x="523073" y="28887"/>
                      <a:pt x="531503" y="32279"/>
                      <a:pt x="539772" y="35444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9" name="Vrije vorm: vorm 22">
                <a:extLst>
                  <a:ext uri="{FF2B5EF4-FFF2-40B4-BE49-F238E27FC236}">
                    <a16:creationId xmlns:a16="http://schemas.microsoft.com/office/drawing/2014/main" id="{1034BCBF-0F72-D788-92EE-9B3ECD003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543" y="2699705"/>
                <a:ext cx="402632" cy="704308"/>
              </a:xfrm>
              <a:custGeom>
                <a:avLst/>
                <a:gdLst>
                  <a:gd name="T0" fmla="*/ 182368 w 402632"/>
                  <a:gd name="T1" fmla="*/ 549073 h 704308"/>
                  <a:gd name="T2" fmla="*/ 402365 w 402632"/>
                  <a:gd name="T3" fmla="*/ 549073 h 704308"/>
                  <a:gd name="T4" fmla="*/ 402623 w 402632"/>
                  <a:gd name="T5" fmla="*/ 704308 h 704308"/>
                  <a:gd name="T6" fmla="*/ 0 w 402632"/>
                  <a:gd name="T7" fmla="*/ 704308 h 704308"/>
                  <a:gd name="T8" fmla="*/ 0 w 402632"/>
                  <a:gd name="T9" fmla="*/ 0 h 704308"/>
                  <a:gd name="T10" fmla="*/ 182400 w 402632"/>
                  <a:gd name="T11" fmla="*/ 0 h 704308"/>
                  <a:gd name="T12" fmla="*/ 182368 w 402632"/>
                  <a:gd name="T13" fmla="*/ 549073 h 7043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2632" h="704308">
                    <a:moveTo>
                      <a:pt x="182368" y="549073"/>
                    </a:moveTo>
                    <a:cubicBezTo>
                      <a:pt x="256594" y="549073"/>
                      <a:pt x="328720" y="549073"/>
                      <a:pt x="402365" y="549073"/>
                    </a:cubicBezTo>
                    <a:cubicBezTo>
                      <a:pt x="402882" y="601109"/>
                      <a:pt x="402462" y="652402"/>
                      <a:pt x="402623" y="704308"/>
                    </a:cubicBezTo>
                    <a:cubicBezTo>
                      <a:pt x="267899" y="704308"/>
                      <a:pt x="134305" y="704308"/>
                      <a:pt x="0" y="704308"/>
                    </a:cubicBezTo>
                    <a:cubicBezTo>
                      <a:pt x="0" y="469388"/>
                      <a:pt x="0" y="234985"/>
                      <a:pt x="0" y="0"/>
                    </a:cubicBezTo>
                    <a:cubicBezTo>
                      <a:pt x="60692" y="0"/>
                      <a:pt x="120900" y="0"/>
                      <a:pt x="182400" y="0"/>
                    </a:cubicBezTo>
                    <a:cubicBezTo>
                      <a:pt x="182368" y="182626"/>
                      <a:pt x="182368" y="365058"/>
                      <a:pt x="182368" y="549073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0" name="Vrije vorm: vorm 23">
                <a:extLst>
                  <a:ext uri="{FF2B5EF4-FFF2-40B4-BE49-F238E27FC236}">
                    <a16:creationId xmlns:a16="http://schemas.microsoft.com/office/drawing/2014/main" id="{BA3E0CD0-73D4-3A83-BAFC-B0266734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599" y="2888081"/>
                <a:ext cx="521062" cy="521679"/>
              </a:xfrm>
              <a:custGeom>
                <a:avLst/>
                <a:gdLst>
                  <a:gd name="T0" fmla="*/ 489027 w 521062"/>
                  <a:gd name="T1" fmla="*/ 0 h 521679"/>
                  <a:gd name="T2" fmla="*/ 493969 w 521062"/>
                  <a:gd name="T3" fmla="*/ 8850 h 521679"/>
                  <a:gd name="T4" fmla="*/ 520132 w 521062"/>
                  <a:gd name="T5" fmla="*/ 80815 h 521679"/>
                  <a:gd name="T6" fmla="*/ 514867 w 521062"/>
                  <a:gd name="T7" fmla="*/ 99969 h 521679"/>
                  <a:gd name="T8" fmla="*/ 327557 w 521062"/>
                  <a:gd name="T9" fmla="*/ 287053 h 521679"/>
                  <a:gd name="T10" fmla="*/ 99130 w 521062"/>
                  <a:gd name="T11" fmla="*/ 515674 h 521679"/>
                  <a:gd name="T12" fmla="*/ 81074 w 521062"/>
                  <a:gd name="T13" fmla="*/ 520907 h 521679"/>
                  <a:gd name="T14" fmla="*/ 5846 w 521062"/>
                  <a:gd name="T15" fmla="*/ 493646 h 521679"/>
                  <a:gd name="T16" fmla="*/ 0 w 521062"/>
                  <a:gd name="T17" fmla="*/ 490286 h 521679"/>
                  <a:gd name="T18" fmla="*/ 489027 w 521062"/>
                  <a:gd name="T19" fmla="*/ 0 h 5216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21062" h="521679">
                    <a:moveTo>
                      <a:pt x="489027" y="0"/>
                    </a:moveTo>
                    <a:cubicBezTo>
                      <a:pt x="490706" y="3036"/>
                      <a:pt x="492483" y="5879"/>
                      <a:pt x="493969" y="8850"/>
                    </a:cubicBezTo>
                    <a:cubicBezTo>
                      <a:pt x="505274" y="31913"/>
                      <a:pt x="513510" y="56041"/>
                      <a:pt x="520132" y="80815"/>
                    </a:cubicBezTo>
                    <a:cubicBezTo>
                      <a:pt x="522296" y="88923"/>
                      <a:pt x="520746" y="94123"/>
                      <a:pt x="514867" y="99969"/>
                    </a:cubicBezTo>
                    <a:cubicBezTo>
                      <a:pt x="452301" y="162180"/>
                      <a:pt x="389961" y="224681"/>
                      <a:pt x="327557" y="287053"/>
                    </a:cubicBezTo>
                    <a:cubicBezTo>
                      <a:pt x="251361" y="363217"/>
                      <a:pt x="175100" y="439284"/>
                      <a:pt x="99130" y="515674"/>
                    </a:cubicBezTo>
                    <a:cubicBezTo>
                      <a:pt x="93509" y="521327"/>
                      <a:pt x="88697" y="522780"/>
                      <a:pt x="81074" y="520907"/>
                    </a:cubicBezTo>
                    <a:cubicBezTo>
                      <a:pt x="55008" y="514447"/>
                      <a:pt x="30007" y="505274"/>
                      <a:pt x="5846" y="493646"/>
                    </a:cubicBezTo>
                    <a:cubicBezTo>
                      <a:pt x="3811" y="492677"/>
                      <a:pt x="1938" y="491417"/>
                      <a:pt x="0" y="490286"/>
                    </a:cubicBezTo>
                    <a:cubicBezTo>
                      <a:pt x="4393" y="482663"/>
                      <a:pt x="474168" y="11596"/>
                      <a:pt x="489027" y="0"/>
                    </a:cubicBezTo>
                    <a:close/>
                  </a:path>
                </a:pathLst>
              </a:custGeom>
              <a:solidFill>
                <a:srgbClr val="F58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1" name="Vrije vorm: vorm 24">
                <a:extLst>
                  <a:ext uri="{FF2B5EF4-FFF2-40B4-BE49-F238E27FC236}">
                    <a16:creationId xmlns:a16="http://schemas.microsoft.com/office/drawing/2014/main" id="{58F50116-EF7C-29C4-6F76-7980A8911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1952" y="2789306"/>
                <a:ext cx="558569" cy="558310"/>
              </a:xfrm>
              <a:custGeom>
                <a:avLst/>
                <a:gdLst>
                  <a:gd name="T0" fmla="*/ 514059 w 558569"/>
                  <a:gd name="T1" fmla="*/ 0 h 558310"/>
                  <a:gd name="T2" fmla="*/ 558569 w 558569"/>
                  <a:gd name="T3" fmla="*/ 49936 h 558310"/>
                  <a:gd name="T4" fmla="*/ 50162 w 558569"/>
                  <a:gd name="T5" fmla="*/ 558311 h 558310"/>
                  <a:gd name="T6" fmla="*/ 0 w 558569"/>
                  <a:gd name="T7" fmla="*/ 513962 h 558310"/>
                  <a:gd name="T8" fmla="*/ 514059 w 558569"/>
                  <a:gd name="T9" fmla="*/ 0 h 5583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8569" h="558310">
                    <a:moveTo>
                      <a:pt x="514059" y="0"/>
                    </a:moveTo>
                    <a:cubicBezTo>
                      <a:pt x="530565" y="14890"/>
                      <a:pt x="545810" y="32236"/>
                      <a:pt x="558569" y="49936"/>
                    </a:cubicBezTo>
                    <a:cubicBezTo>
                      <a:pt x="389089" y="219384"/>
                      <a:pt x="220159" y="388314"/>
                      <a:pt x="50162" y="558311"/>
                    </a:cubicBezTo>
                    <a:cubicBezTo>
                      <a:pt x="32591" y="546392"/>
                      <a:pt x="15439" y="530468"/>
                      <a:pt x="0" y="513962"/>
                    </a:cubicBezTo>
                    <a:cubicBezTo>
                      <a:pt x="171612" y="342416"/>
                      <a:pt x="342480" y="171547"/>
                      <a:pt x="514059" y="0"/>
                    </a:cubicBezTo>
                    <a:close/>
                  </a:path>
                </a:pathLst>
              </a:custGeom>
              <a:solidFill>
                <a:srgbClr val="F68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2" name="Vrije vorm: vorm 25">
                <a:extLst>
                  <a:ext uri="{FF2B5EF4-FFF2-40B4-BE49-F238E27FC236}">
                    <a16:creationId xmlns:a16="http://schemas.microsoft.com/office/drawing/2014/main" id="{3C19FCFB-C26C-90DF-56E1-154426D46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9166" y="3026746"/>
                <a:ext cx="392860" cy="392339"/>
              </a:xfrm>
              <a:custGeom>
                <a:avLst/>
                <a:gdLst>
                  <a:gd name="T0" fmla="*/ 390220 w 392860"/>
                  <a:gd name="T1" fmla="*/ 0 h 392339"/>
                  <a:gd name="T2" fmla="*/ 295645 w 392860"/>
                  <a:gd name="T3" fmla="*/ 276232 h 392339"/>
                  <a:gd name="T4" fmla="*/ 0 w 392860"/>
                  <a:gd name="T5" fmla="*/ 390123 h 392339"/>
                  <a:gd name="T6" fmla="*/ 390220 w 392860"/>
                  <a:gd name="T7" fmla="*/ 0 h 3923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92860" h="392339">
                    <a:moveTo>
                      <a:pt x="390220" y="0"/>
                    </a:moveTo>
                    <a:cubicBezTo>
                      <a:pt x="401525" y="69058"/>
                      <a:pt x="377720" y="188052"/>
                      <a:pt x="295645" y="276232"/>
                    </a:cubicBezTo>
                    <a:cubicBezTo>
                      <a:pt x="207174" y="371260"/>
                      <a:pt x="82850" y="401299"/>
                      <a:pt x="0" y="390123"/>
                    </a:cubicBezTo>
                    <a:cubicBezTo>
                      <a:pt x="129912" y="260211"/>
                      <a:pt x="260469" y="129686"/>
                      <a:pt x="390220" y="0"/>
                    </a:cubicBezTo>
                    <a:close/>
                  </a:path>
                </a:pathLst>
              </a:custGeom>
              <a:solidFill>
                <a:srgbClr val="F58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3" name="Vrije vorm: vorm 26">
                <a:extLst>
                  <a:ext uri="{FF2B5EF4-FFF2-40B4-BE49-F238E27FC236}">
                    <a16:creationId xmlns:a16="http://schemas.microsoft.com/office/drawing/2014/main" id="{A76CB570-6824-BFEC-BBF8-EF8E5D1CE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120" y="2720894"/>
                <a:ext cx="523943" cy="523684"/>
              </a:xfrm>
              <a:custGeom>
                <a:avLst/>
                <a:gdLst>
                  <a:gd name="T0" fmla="*/ 24258 w 523943"/>
                  <a:gd name="T1" fmla="*/ 523685 h 523684"/>
                  <a:gd name="T2" fmla="*/ 16021 w 523943"/>
                  <a:gd name="T3" fmla="*/ 509537 h 523684"/>
                  <a:gd name="T4" fmla="*/ 0 w 523943"/>
                  <a:gd name="T5" fmla="*/ 477302 h 523684"/>
                  <a:gd name="T6" fmla="*/ 477463 w 523943"/>
                  <a:gd name="T7" fmla="*/ 0 h 523684"/>
                  <a:gd name="T8" fmla="*/ 523943 w 523943"/>
                  <a:gd name="T9" fmla="*/ 24031 h 523684"/>
                  <a:gd name="T10" fmla="*/ 24258 w 523943"/>
                  <a:gd name="T11" fmla="*/ 523685 h 5236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23943" h="523684">
                    <a:moveTo>
                      <a:pt x="24258" y="523685"/>
                    </a:moveTo>
                    <a:cubicBezTo>
                      <a:pt x="21318" y="518678"/>
                      <a:pt x="18411" y="514253"/>
                      <a:pt x="16021" y="509537"/>
                    </a:cubicBezTo>
                    <a:cubicBezTo>
                      <a:pt x="10304" y="498329"/>
                      <a:pt x="4813" y="487024"/>
                      <a:pt x="0" y="477302"/>
                    </a:cubicBezTo>
                    <a:cubicBezTo>
                      <a:pt x="159370" y="317996"/>
                      <a:pt x="317803" y="159628"/>
                      <a:pt x="477463" y="0"/>
                    </a:cubicBezTo>
                    <a:cubicBezTo>
                      <a:pt x="492418" y="5523"/>
                      <a:pt x="508697" y="14148"/>
                      <a:pt x="523943" y="24031"/>
                    </a:cubicBezTo>
                    <a:cubicBezTo>
                      <a:pt x="357306" y="190669"/>
                      <a:pt x="191282" y="356692"/>
                      <a:pt x="24258" y="523685"/>
                    </a:cubicBezTo>
                    <a:close/>
                  </a:path>
                </a:pathLst>
              </a:custGeom>
              <a:solidFill>
                <a:srgbClr val="F585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4" name="Vrije vorm: vorm 27">
                <a:extLst>
                  <a:ext uri="{FF2B5EF4-FFF2-40B4-BE49-F238E27FC236}">
                    <a16:creationId xmlns:a16="http://schemas.microsoft.com/office/drawing/2014/main" id="{A3C0FFC9-637A-533B-1EF2-22062FE97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750" y="2691911"/>
                <a:ext cx="413389" cy="415327"/>
              </a:xfrm>
              <a:custGeom>
                <a:avLst/>
                <a:gdLst>
                  <a:gd name="T0" fmla="*/ 2627 w 413389"/>
                  <a:gd name="T1" fmla="*/ 415327 h 415327"/>
                  <a:gd name="T2" fmla="*/ 43 w 413389"/>
                  <a:gd name="T3" fmla="*/ 373660 h 415327"/>
                  <a:gd name="T4" fmla="*/ 6761 w 413389"/>
                  <a:gd name="T5" fmla="*/ 361160 h 415327"/>
                  <a:gd name="T6" fmla="*/ 86155 w 413389"/>
                  <a:gd name="T7" fmla="*/ 281733 h 415327"/>
                  <a:gd name="T8" fmla="*/ 359125 w 413389"/>
                  <a:gd name="T9" fmla="*/ 8537 h 415327"/>
                  <a:gd name="T10" fmla="*/ 380185 w 413389"/>
                  <a:gd name="T11" fmla="*/ 204 h 415327"/>
                  <a:gd name="T12" fmla="*/ 413390 w 413389"/>
                  <a:gd name="T13" fmla="*/ 2982 h 415327"/>
                  <a:gd name="T14" fmla="*/ 2627 w 413389"/>
                  <a:gd name="T15" fmla="*/ 415327 h 4153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13389" h="415327">
                    <a:moveTo>
                      <a:pt x="2627" y="415327"/>
                    </a:moveTo>
                    <a:cubicBezTo>
                      <a:pt x="1723" y="400146"/>
                      <a:pt x="1141" y="386871"/>
                      <a:pt x="43" y="373660"/>
                    </a:cubicBezTo>
                    <a:cubicBezTo>
                      <a:pt x="-442" y="367717"/>
                      <a:pt x="3273" y="364648"/>
                      <a:pt x="6761" y="361160"/>
                    </a:cubicBezTo>
                    <a:cubicBezTo>
                      <a:pt x="33215" y="334673"/>
                      <a:pt x="59702" y="308187"/>
                      <a:pt x="86155" y="281733"/>
                    </a:cubicBezTo>
                    <a:cubicBezTo>
                      <a:pt x="177178" y="190711"/>
                      <a:pt x="268264" y="99753"/>
                      <a:pt x="359125" y="8537"/>
                    </a:cubicBezTo>
                    <a:cubicBezTo>
                      <a:pt x="365327" y="2303"/>
                      <a:pt x="371400" y="-862"/>
                      <a:pt x="380185" y="204"/>
                    </a:cubicBezTo>
                    <a:cubicBezTo>
                      <a:pt x="391006" y="1528"/>
                      <a:pt x="401923" y="2045"/>
                      <a:pt x="413390" y="2982"/>
                    </a:cubicBezTo>
                    <a:cubicBezTo>
                      <a:pt x="408513" y="11767"/>
                      <a:pt x="20489" y="401212"/>
                      <a:pt x="2627" y="415327"/>
                    </a:cubicBezTo>
                    <a:close/>
                  </a:path>
                </a:pathLst>
              </a:custGeom>
              <a:solidFill>
                <a:srgbClr val="F58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5" name="Vrije vorm: vorm 28">
                <a:extLst>
                  <a:ext uri="{FF2B5EF4-FFF2-40B4-BE49-F238E27FC236}">
                    <a16:creationId xmlns:a16="http://schemas.microsoft.com/office/drawing/2014/main" id="{7F2C1AAB-692F-49CD-F369-C9BAF6320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478" y="2722929"/>
                <a:ext cx="185339" cy="185242"/>
              </a:xfrm>
              <a:custGeom>
                <a:avLst/>
                <a:gdLst/>
                <a:ahLst/>
                <a:cxnLst/>
                <a:rect l="0" t="0" r="r" b="b"/>
                <a:pathLst>
                  <a:path w="185339" h="185242">
                    <a:moveTo>
                      <a:pt x="119382" y="70964"/>
                    </a:moveTo>
                    <a:cubicBezTo>
                      <a:pt x="116346" y="73968"/>
                      <a:pt x="113342" y="77004"/>
                      <a:pt x="110306" y="80008"/>
                    </a:cubicBezTo>
                    <a:cubicBezTo>
                      <a:pt x="109530" y="80783"/>
                      <a:pt x="108755" y="81526"/>
                      <a:pt x="107980" y="82301"/>
                    </a:cubicBezTo>
                    <a:cubicBezTo>
                      <a:pt x="107980" y="82301"/>
                      <a:pt x="107915" y="82366"/>
                      <a:pt x="107915" y="82366"/>
                    </a:cubicBezTo>
                    <a:cubicBezTo>
                      <a:pt x="107172" y="83109"/>
                      <a:pt x="106430" y="83852"/>
                      <a:pt x="105687" y="84594"/>
                    </a:cubicBezTo>
                    <a:cubicBezTo>
                      <a:pt x="105687" y="84594"/>
                      <a:pt x="105622" y="84659"/>
                      <a:pt x="105622" y="84659"/>
                    </a:cubicBezTo>
                    <a:cubicBezTo>
                      <a:pt x="104879" y="85402"/>
                      <a:pt x="104136" y="86145"/>
                      <a:pt x="103393" y="86888"/>
                    </a:cubicBezTo>
                    <a:cubicBezTo>
                      <a:pt x="103393" y="86888"/>
                      <a:pt x="103329" y="86952"/>
                      <a:pt x="103329" y="86952"/>
                    </a:cubicBezTo>
                    <a:cubicBezTo>
                      <a:pt x="102586" y="87695"/>
                      <a:pt x="101843" y="88438"/>
                      <a:pt x="101100" y="89181"/>
                    </a:cubicBezTo>
                    <a:cubicBezTo>
                      <a:pt x="101100" y="89181"/>
                      <a:pt x="101035" y="89246"/>
                      <a:pt x="101035" y="89246"/>
                    </a:cubicBezTo>
                    <a:cubicBezTo>
                      <a:pt x="100292" y="89989"/>
                      <a:pt x="99550" y="90732"/>
                      <a:pt x="98839" y="91474"/>
                    </a:cubicBezTo>
                    <a:cubicBezTo>
                      <a:pt x="98839" y="91474"/>
                      <a:pt x="98742" y="91539"/>
                      <a:pt x="98742" y="91539"/>
                    </a:cubicBezTo>
                    <a:cubicBezTo>
                      <a:pt x="97967" y="92314"/>
                      <a:pt x="97224" y="93089"/>
                      <a:pt x="96449" y="93897"/>
                    </a:cubicBezTo>
                    <a:cubicBezTo>
                      <a:pt x="94963" y="95383"/>
                      <a:pt x="93477" y="96836"/>
                      <a:pt x="91959" y="98322"/>
                    </a:cubicBezTo>
                    <a:cubicBezTo>
                      <a:pt x="91152" y="99097"/>
                      <a:pt x="90376" y="99873"/>
                      <a:pt x="89569" y="100648"/>
                    </a:cubicBezTo>
                    <a:cubicBezTo>
                      <a:pt x="89569" y="100648"/>
                      <a:pt x="89117" y="100260"/>
                      <a:pt x="89117" y="100260"/>
                    </a:cubicBezTo>
                    <a:cubicBezTo>
                      <a:pt x="89117" y="100260"/>
                      <a:pt x="89537" y="100680"/>
                      <a:pt x="89537" y="100680"/>
                    </a:cubicBezTo>
                    <a:cubicBezTo>
                      <a:pt x="88794" y="101423"/>
                      <a:pt x="88018" y="102198"/>
                      <a:pt x="87275" y="102941"/>
                    </a:cubicBezTo>
                    <a:lnTo>
                      <a:pt x="86856" y="102521"/>
                    </a:lnTo>
                    <a:cubicBezTo>
                      <a:pt x="86856" y="102521"/>
                      <a:pt x="87243" y="102973"/>
                      <a:pt x="87243" y="102973"/>
                    </a:cubicBezTo>
                    <a:cubicBezTo>
                      <a:pt x="86500" y="103716"/>
                      <a:pt x="85725" y="104491"/>
                      <a:pt x="84982" y="105234"/>
                    </a:cubicBezTo>
                    <a:cubicBezTo>
                      <a:pt x="84982" y="105234"/>
                      <a:pt x="84562" y="104814"/>
                      <a:pt x="84562" y="104814"/>
                    </a:cubicBezTo>
                    <a:cubicBezTo>
                      <a:pt x="84562" y="104814"/>
                      <a:pt x="84950" y="105267"/>
                      <a:pt x="84950" y="105267"/>
                    </a:cubicBezTo>
                    <a:cubicBezTo>
                      <a:pt x="84207" y="106010"/>
                      <a:pt x="83464" y="106785"/>
                      <a:pt x="82721" y="107528"/>
                    </a:cubicBezTo>
                    <a:cubicBezTo>
                      <a:pt x="82721" y="107528"/>
                      <a:pt x="82657" y="107592"/>
                      <a:pt x="82657" y="107560"/>
                    </a:cubicBezTo>
                    <a:cubicBezTo>
                      <a:pt x="81914" y="108303"/>
                      <a:pt x="81171" y="109046"/>
                      <a:pt x="80428" y="109821"/>
                    </a:cubicBezTo>
                    <a:cubicBezTo>
                      <a:pt x="80428" y="109821"/>
                      <a:pt x="80363" y="109886"/>
                      <a:pt x="80363" y="109886"/>
                    </a:cubicBezTo>
                    <a:cubicBezTo>
                      <a:pt x="79588" y="110661"/>
                      <a:pt x="78813" y="111468"/>
                      <a:pt x="78037" y="112244"/>
                    </a:cubicBezTo>
                    <a:cubicBezTo>
                      <a:pt x="76552" y="113697"/>
                      <a:pt x="75066" y="115183"/>
                      <a:pt x="73580" y="116636"/>
                    </a:cubicBezTo>
                    <a:cubicBezTo>
                      <a:pt x="72773" y="117412"/>
                      <a:pt x="71997" y="118187"/>
                      <a:pt x="71190" y="118962"/>
                    </a:cubicBezTo>
                    <a:cubicBezTo>
                      <a:pt x="71190" y="118962"/>
                      <a:pt x="70738" y="118574"/>
                      <a:pt x="70738" y="118574"/>
                    </a:cubicBezTo>
                    <a:cubicBezTo>
                      <a:pt x="70738" y="118574"/>
                      <a:pt x="71158" y="118994"/>
                      <a:pt x="71158" y="118994"/>
                    </a:cubicBezTo>
                    <a:cubicBezTo>
                      <a:pt x="70415" y="119737"/>
                      <a:pt x="69672" y="120480"/>
                      <a:pt x="68897" y="121255"/>
                    </a:cubicBezTo>
                    <a:lnTo>
                      <a:pt x="68477" y="120868"/>
                    </a:lnTo>
                    <a:cubicBezTo>
                      <a:pt x="68477" y="120868"/>
                      <a:pt x="68832" y="121320"/>
                      <a:pt x="68832" y="121320"/>
                    </a:cubicBezTo>
                    <a:cubicBezTo>
                      <a:pt x="68089" y="122063"/>
                      <a:pt x="67346" y="122806"/>
                      <a:pt x="66571" y="123581"/>
                    </a:cubicBezTo>
                    <a:cubicBezTo>
                      <a:pt x="66571" y="123581"/>
                      <a:pt x="66539" y="123613"/>
                      <a:pt x="66506" y="123613"/>
                    </a:cubicBezTo>
                    <a:cubicBezTo>
                      <a:pt x="65763" y="124356"/>
                      <a:pt x="64988" y="125099"/>
                      <a:pt x="64245" y="125842"/>
                    </a:cubicBezTo>
                    <a:cubicBezTo>
                      <a:pt x="64245" y="125842"/>
                      <a:pt x="63825" y="125422"/>
                      <a:pt x="63825" y="125422"/>
                    </a:cubicBezTo>
                    <a:cubicBezTo>
                      <a:pt x="63825" y="125422"/>
                      <a:pt x="64181" y="125874"/>
                      <a:pt x="64181" y="125874"/>
                    </a:cubicBezTo>
                    <a:cubicBezTo>
                      <a:pt x="63438" y="126617"/>
                      <a:pt x="62663" y="127360"/>
                      <a:pt x="61920" y="128135"/>
                    </a:cubicBezTo>
                    <a:cubicBezTo>
                      <a:pt x="61920" y="128135"/>
                      <a:pt x="61532" y="127683"/>
                      <a:pt x="61532" y="127683"/>
                    </a:cubicBezTo>
                    <a:cubicBezTo>
                      <a:pt x="61532" y="127683"/>
                      <a:pt x="61855" y="128168"/>
                      <a:pt x="61855" y="128168"/>
                    </a:cubicBezTo>
                    <a:cubicBezTo>
                      <a:pt x="61080" y="128975"/>
                      <a:pt x="60305" y="129750"/>
                      <a:pt x="59529" y="130558"/>
                    </a:cubicBezTo>
                    <a:cubicBezTo>
                      <a:pt x="58044" y="132044"/>
                      <a:pt x="56558" y="133529"/>
                      <a:pt x="55072" y="134983"/>
                    </a:cubicBezTo>
                    <a:cubicBezTo>
                      <a:pt x="54264" y="135758"/>
                      <a:pt x="53489" y="136533"/>
                      <a:pt x="52682" y="137309"/>
                    </a:cubicBezTo>
                    <a:lnTo>
                      <a:pt x="52230" y="136921"/>
                    </a:lnTo>
                    <a:cubicBezTo>
                      <a:pt x="52230" y="136921"/>
                      <a:pt x="52649" y="137341"/>
                      <a:pt x="52649" y="137341"/>
                    </a:cubicBezTo>
                    <a:cubicBezTo>
                      <a:pt x="51907" y="138084"/>
                      <a:pt x="51131" y="138859"/>
                      <a:pt x="50388" y="139602"/>
                    </a:cubicBezTo>
                    <a:cubicBezTo>
                      <a:pt x="50388" y="139602"/>
                      <a:pt x="49969" y="139182"/>
                      <a:pt x="49969" y="139182"/>
                    </a:cubicBezTo>
                    <a:cubicBezTo>
                      <a:pt x="49969" y="139182"/>
                      <a:pt x="50356" y="139634"/>
                      <a:pt x="50356" y="139634"/>
                    </a:cubicBezTo>
                    <a:cubicBezTo>
                      <a:pt x="49613" y="140377"/>
                      <a:pt x="48838" y="141120"/>
                      <a:pt x="48063" y="141895"/>
                    </a:cubicBezTo>
                    <a:cubicBezTo>
                      <a:pt x="47288" y="142703"/>
                      <a:pt x="46513" y="143510"/>
                      <a:pt x="45737" y="144318"/>
                    </a:cubicBezTo>
                    <a:cubicBezTo>
                      <a:pt x="42733" y="147322"/>
                      <a:pt x="39729" y="150326"/>
                      <a:pt x="36725" y="153362"/>
                    </a:cubicBezTo>
                    <a:cubicBezTo>
                      <a:pt x="35950" y="154137"/>
                      <a:pt x="35143" y="154912"/>
                      <a:pt x="34368" y="155687"/>
                    </a:cubicBezTo>
                    <a:cubicBezTo>
                      <a:pt x="34368" y="155687"/>
                      <a:pt x="34335" y="155752"/>
                      <a:pt x="34303" y="155752"/>
                    </a:cubicBezTo>
                    <a:cubicBezTo>
                      <a:pt x="33560" y="156495"/>
                      <a:pt x="32817" y="157238"/>
                      <a:pt x="32074" y="157981"/>
                    </a:cubicBezTo>
                    <a:cubicBezTo>
                      <a:pt x="32074" y="157981"/>
                      <a:pt x="32010" y="158045"/>
                      <a:pt x="32010" y="158045"/>
                    </a:cubicBezTo>
                    <a:cubicBezTo>
                      <a:pt x="31267" y="158788"/>
                      <a:pt x="30524" y="159531"/>
                      <a:pt x="29781" y="160274"/>
                    </a:cubicBezTo>
                    <a:cubicBezTo>
                      <a:pt x="29781" y="160274"/>
                      <a:pt x="29716" y="160306"/>
                      <a:pt x="29716" y="160306"/>
                    </a:cubicBezTo>
                    <a:cubicBezTo>
                      <a:pt x="28973" y="161049"/>
                      <a:pt x="28230" y="161792"/>
                      <a:pt x="27488" y="162567"/>
                    </a:cubicBezTo>
                    <a:cubicBezTo>
                      <a:pt x="27488" y="162567"/>
                      <a:pt x="27423" y="162632"/>
                      <a:pt x="27423" y="162632"/>
                    </a:cubicBezTo>
                    <a:cubicBezTo>
                      <a:pt x="26680" y="163375"/>
                      <a:pt x="25937" y="164118"/>
                      <a:pt x="25194" y="164893"/>
                    </a:cubicBezTo>
                    <a:cubicBezTo>
                      <a:pt x="25194" y="164893"/>
                      <a:pt x="25130" y="164925"/>
                      <a:pt x="25130" y="164925"/>
                    </a:cubicBezTo>
                    <a:cubicBezTo>
                      <a:pt x="24354" y="165733"/>
                      <a:pt x="23579" y="166508"/>
                      <a:pt x="22836" y="167316"/>
                    </a:cubicBezTo>
                    <a:cubicBezTo>
                      <a:pt x="20608" y="169544"/>
                      <a:pt x="18347" y="171805"/>
                      <a:pt x="16118" y="174034"/>
                    </a:cubicBezTo>
                    <a:cubicBezTo>
                      <a:pt x="15310" y="174842"/>
                      <a:pt x="14470" y="175681"/>
                      <a:pt x="13663" y="176489"/>
                    </a:cubicBezTo>
                    <a:cubicBezTo>
                      <a:pt x="12177" y="177975"/>
                      <a:pt x="10724" y="179428"/>
                      <a:pt x="9238" y="180914"/>
                    </a:cubicBezTo>
                    <a:cubicBezTo>
                      <a:pt x="8301" y="181592"/>
                      <a:pt x="7397" y="182271"/>
                      <a:pt x="6460" y="182949"/>
                    </a:cubicBezTo>
                    <a:cubicBezTo>
                      <a:pt x="6460" y="182949"/>
                      <a:pt x="6492" y="182949"/>
                      <a:pt x="6492" y="182949"/>
                    </a:cubicBezTo>
                    <a:cubicBezTo>
                      <a:pt x="5717" y="183724"/>
                      <a:pt x="4942" y="184467"/>
                      <a:pt x="4167" y="185242"/>
                    </a:cubicBezTo>
                    <a:cubicBezTo>
                      <a:pt x="4167" y="185242"/>
                      <a:pt x="4167" y="185242"/>
                      <a:pt x="4167" y="185242"/>
                    </a:cubicBezTo>
                    <a:cubicBezTo>
                      <a:pt x="2778" y="185210"/>
                      <a:pt x="1389" y="185178"/>
                      <a:pt x="0" y="185145"/>
                    </a:cubicBezTo>
                    <a:cubicBezTo>
                      <a:pt x="15989" y="147903"/>
                      <a:pt x="38405" y="114892"/>
                      <a:pt x="65763" y="85144"/>
                    </a:cubicBezTo>
                    <a:cubicBezTo>
                      <a:pt x="98257" y="49807"/>
                      <a:pt x="136792" y="22739"/>
                      <a:pt x="179848" y="1873"/>
                    </a:cubicBezTo>
                    <a:cubicBezTo>
                      <a:pt x="181560" y="1034"/>
                      <a:pt x="183433" y="614"/>
                      <a:pt x="185242" y="0"/>
                    </a:cubicBezTo>
                    <a:cubicBezTo>
                      <a:pt x="185274" y="1389"/>
                      <a:pt x="185307" y="2778"/>
                      <a:pt x="185339" y="4134"/>
                    </a:cubicBezTo>
                    <a:cubicBezTo>
                      <a:pt x="185339" y="4134"/>
                      <a:pt x="185339" y="4102"/>
                      <a:pt x="185339" y="4102"/>
                    </a:cubicBezTo>
                    <a:cubicBezTo>
                      <a:pt x="184564" y="4877"/>
                      <a:pt x="183789" y="5620"/>
                      <a:pt x="183046" y="6395"/>
                    </a:cubicBezTo>
                    <a:cubicBezTo>
                      <a:pt x="183046" y="6395"/>
                      <a:pt x="183046" y="6363"/>
                      <a:pt x="183046" y="6363"/>
                    </a:cubicBezTo>
                    <a:cubicBezTo>
                      <a:pt x="182400" y="7300"/>
                      <a:pt x="181754" y="8237"/>
                      <a:pt x="181108" y="9173"/>
                    </a:cubicBezTo>
                    <a:cubicBezTo>
                      <a:pt x="178847" y="11434"/>
                      <a:pt x="176586" y="13663"/>
                      <a:pt x="174325" y="15924"/>
                    </a:cubicBezTo>
                    <a:cubicBezTo>
                      <a:pt x="173549" y="16699"/>
                      <a:pt x="172742" y="17442"/>
                      <a:pt x="171967" y="18217"/>
                    </a:cubicBezTo>
                    <a:cubicBezTo>
                      <a:pt x="171967" y="18217"/>
                      <a:pt x="171902" y="18282"/>
                      <a:pt x="171902" y="18282"/>
                    </a:cubicBezTo>
                    <a:cubicBezTo>
                      <a:pt x="171127" y="19057"/>
                      <a:pt x="170384" y="19832"/>
                      <a:pt x="169609" y="20640"/>
                    </a:cubicBezTo>
                    <a:cubicBezTo>
                      <a:pt x="165830" y="24419"/>
                      <a:pt x="162051" y="28230"/>
                      <a:pt x="158271" y="32010"/>
                    </a:cubicBezTo>
                    <a:cubicBezTo>
                      <a:pt x="157464" y="32753"/>
                      <a:pt x="156689" y="33528"/>
                      <a:pt x="155914" y="34271"/>
                    </a:cubicBezTo>
                    <a:cubicBezTo>
                      <a:pt x="155914" y="34271"/>
                      <a:pt x="155849" y="34335"/>
                      <a:pt x="155849" y="34335"/>
                    </a:cubicBezTo>
                    <a:cubicBezTo>
                      <a:pt x="155106" y="35078"/>
                      <a:pt x="154363" y="35821"/>
                      <a:pt x="153620" y="36564"/>
                    </a:cubicBezTo>
                    <a:cubicBezTo>
                      <a:pt x="153620" y="36564"/>
                      <a:pt x="153556" y="36629"/>
                      <a:pt x="153556" y="36629"/>
                    </a:cubicBezTo>
                    <a:cubicBezTo>
                      <a:pt x="152780" y="37404"/>
                      <a:pt x="152038" y="38211"/>
                      <a:pt x="151262" y="38986"/>
                    </a:cubicBezTo>
                    <a:cubicBezTo>
                      <a:pt x="149776" y="40472"/>
                      <a:pt x="148291" y="41990"/>
                      <a:pt x="146805" y="43476"/>
                    </a:cubicBezTo>
                    <a:cubicBezTo>
                      <a:pt x="146030" y="44251"/>
                      <a:pt x="145255" y="44994"/>
                      <a:pt x="144479" y="45770"/>
                    </a:cubicBezTo>
                    <a:cubicBezTo>
                      <a:pt x="144479" y="45770"/>
                      <a:pt x="144415" y="45834"/>
                      <a:pt x="144415" y="45834"/>
                    </a:cubicBezTo>
                    <a:cubicBezTo>
                      <a:pt x="143640" y="46609"/>
                      <a:pt x="142897" y="47385"/>
                      <a:pt x="142121" y="48160"/>
                    </a:cubicBezTo>
                    <a:cubicBezTo>
                      <a:pt x="141378" y="48870"/>
                      <a:pt x="140668" y="49613"/>
                      <a:pt x="139925" y="50324"/>
                    </a:cubicBezTo>
                    <a:cubicBezTo>
                      <a:pt x="139150" y="51099"/>
                      <a:pt x="138375" y="51842"/>
                      <a:pt x="137567" y="52617"/>
                    </a:cubicBezTo>
                    <a:cubicBezTo>
                      <a:pt x="137567" y="52617"/>
                      <a:pt x="137502" y="52682"/>
                      <a:pt x="137502" y="52682"/>
                    </a:cubicBezTo>
                    <a:cubicBezTo>
                      <a:pt x="136760" y="53425"/>
                      <a:pt x="136017" y="54168"/>
                      <a:pt x="135274" y="54910"/>
                    </a:cubicBezTo>
                    <a:cubicBezTo>
                      <a:pt x="135274" y="54910"/>
                      <a:pt x="135209" y="54975"/>
                      <a:pt x="135209" y="54975"/>
                    </a:cubicBezTo>
                    <a:cubicBezTo>
                      <a:pt x="134434" y="55750"/>
                      <a:pt x="133691" y="56526"/>
                      <a:pt x="132916" y="57333"/>
                    </a:cubicBezTo>
                    <a:cubicBezTo>
                      <a:pt x="131430" y="58819"/>
                      <a:pt x="129944" y="60305"/>
                      <a:pt x="128426" y="61790"/>
                    </a:cubicBezTo>
                    <a:cubicBezTo>
                      <a:pt x="127651" y="62566"/>
                      <a:pt x="126876" y="63309"/>
                      <a:pt x="126100" y="64084"/>
                    </a:cubicBezTo>
                    <a:cubicBezTo>
                      <a:pt x="126100" y="64084"/>
                      <a:pt x="126036" y="64148"/>
                      <a:pt x="126036" y="64148"/>
                    </a:cubicBezTo>
                    <a:cubicBezTo>
                      <a:pt x="125293" y="64891"/>
                      <a:pt x="124550" y="65634"/>
                      <a:pt x="123807" y="66377"/>
                    </a:cubicBezTo>
                    <a:cubicBezTo>
                      <a:pt x="123807" y="66377"/>
                      <a:pt x="123742" y="66442"/>
                      <a:pt x="123742" y="66442"/>
                    </a:cubicBezTo>
                    <a:cubicBezTo>
                      <a:pt x="123000" y="67185"/>
                      <a:pt x="122257" y="67928"/>
                      <a:pt x="121514" y="68670"/>
                    </a:cubicBezTo>
                    <a:cubicBezTo>
                      <a:pt x="121514" y="68670"/>
                      <a:pt x="121449" y="68735"/>
                      <a:pt x="121449" y="68735"/>
                    </a:cubicBezTo>
                    <a:cubicBezTo>
                      <a:pt x="120900" y="69413"/>
                      <a:pt x="120125" y="70189"/>
                      <a:pt x="119382" y="70964"/>
                    </a:cubicBezTo>
                    <a:close/>
                  </a:path>
                </a:pathLst>
              </a:custGeom>
              <a:solidFill>
                <a:srgbClr val="F387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6" name="Vrije vorm: vorm 29">
                <a:extLst>
                  <a:ext uri="{FF2B5EF4-FFF2-40B4-BE49-F238E27FC236}">
                    <a16:creationId xmlns:a16="http://schemas.microsoft.com/office/drawing/2014/main" id="{CDE4E9C5-B825-755E-7467-07AB94DF09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914" y="2720507"/>
                <a:ext cx="6621" cy="6460"/>
              </a:xfrm>
              <a:custGeom>
                <a:avLst/>
                <a:gdLst>
                  <a:gd name="T0" fmla="*/ 97 w 6621"/>
                  <a:gd name="T1" fmla="*/ 6460 h 6460"/>
                  <a:gd name="T2" fmla="*/ 0 w 6621"/>
                  <a:gd name="T3" fmla="*/ 2326 h 6460"/>
                  <a:gd name="T4" fmla="*/ 5394 w 6621"/>
                  <a:gd name="T5" fmla="*/ 0 h 6460"/>
                  <a:gd name="T6" fmla="*/ 6622 w 6621"/>
                  <a:gd name="T7" fmla="*/ 2067 h 6460"/>
                  <a:gd name="T8" fmla="*/ 97 w 6621"/>
                  <a:gd name="T9" fmla="*/ 6460 h 6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621" h="6460">
                    <a:moveTo>
                      <a:pt x="97" y="6460"/>
                    </a:moveTo>
                    <a:cubicBezTo>
                      <a:pt x="65" y="5071"/>
                      <a:pt x="32" y="3715"/>
                      <a:pt x="0" y="2326"/>
                    </a:cubicBezTo>
                    <a:cubicBezTo>
                      <a:pt x="1809" y="1550"/>
                      <a:pt x="3585" y="775"/>
                      <a:pt x="5394" y="0"/>
                    </a:cubicBezTo>
                    <a:cubicBezTo>
                      <a:pt x="5814" y="678"/>
                      <a:pt x="6202" y="1389"/>
                      <a:pt x="6622" y="2067"/>
                    </a:cubicBezTo>
                    <a:cubicBezTo>
                      <a:pt x="4425" y="3553"/>
                      <a:pt x="2261" y="5007"/>
                      <a:pt x="97" y="6460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7" name="Vrije vorm: vorm 30">
                <a:extLst>
                  <a:ext uri="{FF2B5EF4-FFF2-40B4-BE49-F238E27FC236}">
                    <a16:creationId xmlns:a16="http://schemas.microsoft.com/office/drawing/2014/main" id="{3F450FCB-A25E-899D-96FC-5F8BDB61A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443" y="2908010"/>
                <a:ext cx="6395" cy="6783"/>
              </a:xfrm>
              <a:custGeom>
                <a:avLst/>
                <a:gdLst>
                  <a:gd name="T0" fmla="*/ 2229 w 6395"/>
                  <a:gd name="T1" fmla="*/ 0 h 6783"/>
                  <a:gd name="T2" fmla="*/ 6395 w 6395"/>
                  <a:gd name="T3" fmla="*/ 97 h 6783"/>
                  <a:gd name="T4" fmla="*/ 2196 w 6395"/>
                  <a:gd name="T5" fmla="*/ 6783 h 6783"/>
                  <a:gd name="T6" fmla="*/ 0 w 6395"/>
                  <a:gd name="T7" fmla="*/ 5846 h 6783"/>
                  <a:gd name="T8" fmla="*/ 2229 w 6395"/>
                  <a:gd name="T9" fmla="*/ 0 h 67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95" h="6783">
                    <a:moveTo>
                      <a:pt x="2229" y="0"/>
                    </a:moveTo>
                    <a:cubicBezTo>
                      <a:pt x="3618" y="32"/>
                      <a:pt x="5007" y="65"/>
                      <a:pt x="6395" y="97"/>
                    </a:cubicBezTo>
                    <a:cubicBezTo>
                      <a:pt x="5007" y="2326"/>
                      <a:pt x="3585" y="4554"/>
                      <a:pt x="2196" y="6783"/>
                    </a:cubicBezTo>
                    <a:cubicBezTo>
                      <a:pt x="1454" y="6460"/>
                      <a:pt x="743" y="6169"/>
                      <a:pt x="0" y="5846"/>
                    </a:cubicBezTo>
                    <a:cubicBezTo>
                      <a:pt x="743" y="3908"/>
                      <a:pt x="1486" y="1938"/>
                      <a:pt x="2229" y="0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8" name="Vrije vorm: vorm 31">
                <a:extLst>
                  <a:ext uri="{FF2B5EF4-FFF2-40B4-BE49-F238E27FC236}">
                    <a16:creationId xmlns:a16="http://schemas.microsoft.com/office/drawing/2014/main" id="{3B3A25D3-ECF8-6EB2-5558-698357D3B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285" y="2812207"/>
                <a:ext cx="2196" cy="2228"/>
              </a:xfrm>
              <a:custGeom>
                <a:avLst/>
                <a:gdLst>
                  <a:gd name="T0" fmla="*/ 0 w 2196"/>
                  <a:gd name="T1" fmla="*/ 2229 h 2228"/>
                  <a:gd name="T2" fmla="*/ 2196 w 2196"/>
                  <a:gd name="T3" fmla="*/ 0 h 2228"/>
                  <a:gd name="T4" fmla="*/ 0 w 2196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96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196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9" name="Vrije vorm: vorm 32">
                <a:extLst>
                  <a:ext uri="{FF2B5EF4-FFF2-40B4-BE49-F238E27FC236}">
                    <a16:creationId xmlns:a16="http://schemas.microsoft.com/office/drawing/2014/main" id="{6CCE29B6-D7A8-9F45-EC89-922697733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1927" y="2814501"/>
                <a:ext cx="2293" cy="2357"/>
              </a:xfrm>
              <a:custGeom>
                <a:avLst/>
                <a:gdLst>
                  <a:gd name="T0" fmla="*/ 0 w 2293"/>
                  <a:gd name="T1" fmla="*/ 2358 h 2357"/>
                  <a:gd name="T2" fmla="*/ 2293 w 2293"/>
                  <a:gd name="T3" fmla="*/ 0 h 2357"/>
                  <a:gd name="T4" fmla="*/ 0 w 2293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18" y="775"/>
                      <a:pt x="743" y="1550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30" name="Vrije vorm: vorm 33">
                <a:extLst>
                  <a:ext uri="{FF2B5EF4-FFF2-40B4-BE49-F238E27FC236}">
                    <a16:creationId xmlns:a16="http://schemas.microsoft.com/office/drawing/2014/main" id="{48B920CE-0A49-51B9-97F5-421849337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047" y="2821284"/>
                <a:ext cx="2390" cy="2325"/>
              </a:xfrm>
              <a:custGeom>
                <a:avLst/>
                <a:gdLst>
                  <a:gd name="T0" fmla="*/ 0 w 2390"/>
                  <a:gd name="T1" fmla="*/ 2326 h 2325"/>
                  <a:gd name="T2" fmla="*/ 2390 w 2390"/>
                  <a:gd name="T3" fmla="*/ 0 h 2325"/>
                  <a:gd name="T4" fmla="*/ 0 w 2390"/>
                  <a:gd name="T5" fmla="*/ 2326 h 23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31" name="Vrije vorm: vorm 34">
                <a:extLst>
                  <a:ext uri="{FF2B5EF4-FFF2-40B4-BE49-F238E27FC236}">
                    <a16:creationId xmlns:a16="http://schemas.microsoft.com/office/drawing/2014/main" id="{EE60ACC4-A148-08D1-061E-191F5A499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2754" y="2823642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43"/>
                      <a:pt x="775" y="1486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24" name="Vrije vorm: vorm 35">
                <a:extLst>
                  <a:ext uri="{FF2B5EF4-FFF2-40B4-BE49-F238E27FC236}">
                    <a16:creationId xmlns:a16="http://schemas.microsoft.com/office/drawing/2014/main" id="{B54012EA-E0B1-624D-04F9-E85B08F50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460" y="2825935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61" y="0"/>
                    </a:cubicBezTo>
                    <a:cubicBezTo>
                      <a:pt x="1518" y="743"/>
                      <a:pt x="775" y="1486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28" name="Vrije vorm: vorm 36">
                <a:extLst>
                  <a:ext uri="{FF2B5EF4-FFF2-40B4-BE49-F238E27FC236}">
                    <a16:creationId xmlns:a16="http://schemas.microsoft.com/office/drawing/2014/main" id="{8B54ADDC-EB3B-E09D-B65E-B4A9C2FA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199" y="2828228"/>
                <a:ext cx="2228" cy="2261"/>
              </a:xfrm>
              <a:custGeom>
                <a:avLst/>
                <a:gdLst>
                  <a:gd name="T0" fmla="*/ 0 w 2228"/>
                  <a:gd name="T1" fmla="*/ 2261 h 2261"/>
                  <a:gd name="T2" fmla="*/ 2229 w 2228"/>
                  <a:gd name="T3" fmla="*/ 0 h 2261"/>
                  <a:gd name="T4" fmla="*/ 0 w 2228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29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29" name="Vrije vorm: vorm 37">
                <a:extLst>
                  <a:ext uri="{FF2B5EF4-FFF2-40B4-BE49-F238E27FC236}">
                    <a16:creationId xmlns:a16="http://schemas.microsoft.com/office/drawing/2014/main" id="{B5E492FF-86D8-0DD3-961A-344BD0A46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5938" y="2830522"/>
                <a:ext cx="2228" cy="2261"/>
              </a:xfrm>
              <a:custGeom>
                <a:avLst/>
                <a:gdLst>
                  <a:gd name="T0" fmla="*/ 0 w 2228"/>
                  <a:gd name="T1" fmla="*/ 2261 h 2261"/>
                  <a:gd name="T2" fmla="*/ 2229 w 2228"/>
                  <a:gd name="T3" fmla="*/ 0 h 2261"/>
                  <a:gd name="T4" fmla="*/ 0 w 2228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29" y="0"/>
                    </a:cubicBezTo>
                    <a:cubicBezTo>
                      <a:pt x="1486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0" name="Vrije vorm: vorm 38">
                <a:extLst>
                  <a:ext uri="{FF2B5EF4-FFF2-40B4-BE49-F238E27FC236}">
                    <a16:creationId xmlns:a16="http://schemas.microsoft.com/office/drawing/2014/main" id="{811917E0-0BD8-879A-7E19-B26588149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3548" y="2832847"/>
                <a:ext cx="2325" cy="2357"/>
              </a:xfrm>
              <a:custGeom>
                <a:avLst/>
                <a:gdLst>
                  <a:gd name="T0" fmla="*/ 0 w 2325"/>
                  <a:gd name="T1" fmla="*/ 2358 h 2357"/>
                  <a:gd name="T2" fmla="*/ 2326 w 2325"/>
                  <a:gd name="T3" fmla="*/ 0 h 2357"/>
                  <a:gd name="T4" fmla="*/ 0 w 2325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357">
                    <a:moveTo>
                      <a:pt x="0" y="2358"/>
                    </a:moveTo>
                    <a:cubicBezTo>
                      <a:pt x="775" y="1583"/>
                      <a:pt x="1551" y="775"/>
                      <a:pt x="2326" y="0"/>
                    </a:cubicBezTo>
                    <a:cubicBezTo>
                      <a:pt x="1551" y="775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1" name="Vrije vorm: vorm 39">
                <a:extLst>
                  <a:ext uri="{FF2B5EF4-FFF2-40B4-BE49-F238E27FC236}">
                    <a16:creationId xmlns:a16="http://schemas.microsoft.com/office/drawing/2014/main" id="{EE5BC945-146D-C750-4030-566D464E9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718" y="2726967"/>
                <a:ext cx="2293" cy="2293"/>
              </a:xfrm>
              <a:custGeom>
                <a:avLst/>
                <a:gdLst>
                  <a:gd name="T0" fmla="*/ 0 w 2293"/>
                  <a:gd name="T1" fmla="*/ 2293 h 2293"/>
                  <a:gd name="T2" fmla="*/ 2293 w 2293"/>
                  <a:gd name="T3" fmla="*/ 0 h 2293"/>
                  <a:gd name="T4" fmla="*/ 0 w 2293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293" y="0"/>
                    </a:cubicBezTo>
                    <a:cubicBezTo>
                      <a:pt x="1551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2" name="Vrije vorm: vorm 40">
                <a:extLst>
                  <a:ext uri="{FF2B5EF4-FFF2-40B4-BE49-F238E27FC236}">
                    <a16:creationId xmlns:a16="http://schemas.microsoft.com/office/drawing/2014/main" id="{5024DE2C-6733-6063-E99B-7D89E8AF6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439" y="2841988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61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3" name="Vrije vorm: vorm 41">
                <a:extLst>
                  <a:ext uri="{FF2B5EF4-FFF2-40B4-BE49-F238E27FC236}">
                    <a16:creationId xmlns:a16="http://schemas.microsoft.com/office/drawing/2014/main" id="{5EC6B679-DF98-99B6-8EE9-648355D22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146" y="2844282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61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4" name="Vrije vorm: vorm 42">
                <a:extLst>
                  <a:ext uri="{FF2B5EF4-FFF2-40B4-BE49-F238E27FC236}">
                    <a16:creationId xmlns:a16="http://schemas.microsoft.com/office/drawing/2014/main" id="{D99C6355-7917-528E-7DAA-424E0C2FC6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9820" y="2846575"/>
                <a:ext cx="2261" cy="2228"/>
              </a:xfrm>
              <a:custGeom>
                <a:avLst/>
                <a:gdLst>
                  <a:gd name="T0" fmla="*/ 0 w 2261"/>
                  <a:gd name="T1" fmla="*/ 2229 h 2228"/>
                  <a:gd name="T2" fmla="*/ 2261 w 2261"/>
                  <a:gd name="T3" fmla="*/ 0 h 2228"/>
                  <a:gd name="T4" fmla="*/ 0 w 2261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28">
                    <a:moveTo>
                      <a:pt x="0" y="2229"/>
                    </a:moveTo>
                    <a:cubicBezTo>
                      <a:pt x="743" y="1486"/>
                      <a:pt x="1518" y="743"/>
                      <a:pt x="2261" y="0"/>
                    </a:cubicBezTo>
                    <a:cubicBezTo>
                      <a:pt x="1518" y="743"/>
                      <a:pt x="775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5" name="Vrije vorm: vorm 43">
                <a:extLst>
                  <a:ext uri="{FF2B5EF4-FFF2-40B4-BE49-F238E27FC236}">
                    <a16:creationId xmlns:a16="http://schemas.microsoft.com/office/drawing/2014/main" id="{1F082911-C2DC-9D64-E04F-4B0833ACB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7527" y="2848836"/>
                <a:ext cx="2260" cy="2261"/>
              </a:xfrm>
              <a:custGeom>
                <a:avLst/>
                <a:gdLst>
                  <a:gd name="T0" fmla="*/ 0 w 2260"/>
                  <a:gd name="T1" fmla="*/ 2261 h 2261"/>
                  <a:gd name="T2" fmla="*/ 2261 w 2260"/>
                  <a:gd name="T3" fmla="*/ 0 h 2261"/>
                  <a:gd name="T4" fmla="*/ 0 w 2260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0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6" name="Vrije vorm: vorm 44">
                <a:extLst>
                  <a:ext uri="{FF2B5EF4-FFF2-40B4-BE49-F238E27FC236}">
                    <a16:creationId xmlns:a16="http://schemas.microsoft.com/office/drawing/2014/main" id="{C7497B4F-92B6-C184-09C9-F72CE7A7F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169" y="2851129"/>
                <a:ext cx="2325" cy="2390"/>
              </a:xfrm>
              <a:custGeom>
                <a:avLst/>
                <a:gdLst>
                  <a:gd name="T0" fmla="*/ 0 w 2325"/>
                  <a:gd name="T1" fmla="*/ 2390 h 2390"/>
                  <a:gd name="T2" fmla="*/ 2326 w 2325"/>
                  <a:gd name="T3" fmla="*/ 0 h 2390"/>
                  <a:gd name="T4" fmla="*/ 0 w 2325"/>
                  <a:gd name="T5" fmla="*/ 2390 h 23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390">
                    <a:moveTo>
                      <a:pt x="0" y="2390"/>
                    </a:moveTo>
                    <a:cubicBezTo>
                      <a:pt x="775" y="1583"/>
                      <a:pt x="1551" y="808"/>
                      <a:pt x="2326" y="0"/>
                    </a:cubicBezTo>
                    <a:cubicBezTo>
                      <a:pt x="1551" y="808"/>
                      <a:pt x="775" y="1583"/>
                      <a:pt x="0" y="2390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7" name="Vrije vorm: vorm 45">
                <a:extLst>
                  <a:ext uri="{FF2B5EF4-FFF2-40B4-BE49-F238E27FC236}">
                    <a16:creationId xmlns:a16="http://schemas.microsoft.com/office/drawing/2014/main" id="{23A47E68-A22F-8563-01AC-2F6AC0F01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8354" y="2857977"/>
                <a:ext cx="2390" cy="2325"/>
              </a:xfrm>
              <a:custGeom>
                <a:avLst/>
                <a:gdLst>
                  <a:gd name="T0" fmla="*/ 0 w 2390"/>
                  <a:gd name="T1" fmla="*/ 2326 h 2325"/>
                  <a:gd name="T2" fmla="*/ 2390 w 2390"/>
                  <a:gd name="T3" fmla="*/ 0 h 2325"/>
                  <a:gd name="T4" fmla="*/ 0 w 2390"/>
                  <a:gd name="T5" fmla="*/ 2326 h 23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8" name="Vrije vorm: vorm 46">
                <a:extLst>
                  <a:ext uri="{FF2B5EF4-FFF2-40B4-BE49-F238E27FC236}">
                    <a16:creationId xmlns:a16="http://schemas.microsoft.com/office/drawing/2014/main" id="{6CAA74EB-A8E0-9971-2A42-A078A33BA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6060" y="2860302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75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9" name="Vrije vorm: vorm 47">
                <a:extLst>
                  <a:ext uri="{FF2B5EF4-FFF2-40B4-BE49-F238E27FC236}">
                    <a16:creationId xmlns:a16="http://schemas.microsoft.com/office/drawing/2014/main" id="{439CA5CE-44D1-0712-A957-A8B048F87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767" y="2862596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0" name="Vrije vorm: vorm 48">
                <a:extLst>
                  <a:ext uri="{FF2B5EF4-FFF2-40B4-BE49-F238E27FC236}">
                    <a16:creationId xmlns:a16="http://schemas.microsoft.com/office/drawing/2014/main" id="{599ED3B0-E42A-8CA7-2D55-D87739B1F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1442" y="2864889"/>
                <a:ext cx="2293" cy="2422"/>
              </a:xfrm>
              <a:custGeom>
                <a:avLst/>
                <a:gdLst>
                  <a:gd name="T0" fmla="*/ 0 w 2293"/>
                  <a:gd name="T1" fmla="*/ 2423 h 2422"/>
                  <a:gd name="T2" fmla="*/ 2293 w 2293"/>
                  <a:gd name="T3" fmla="*/ 0 h 2422"/>
                  <a:gd name="T4" fmla="*/ 0 w 2293"/>
                  <a:gd name="T5" fmla="*/ 2423 h 24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422">
                    <a:moveTo>
                      <a:pt x="0" y="2423"/>
                    </a:moveTo>
                    <a:cubicBezTo>
                      <a:pt x="775" y="1615"/>
                      <a:pt x="1518" y="808"/>
                      <a:pt x="2293" y="0"/>
                    </a:cubicBezTo>
                    <a:cubicBezTo>
                      <a:pt x="1518" y="808"/>
                      <a:pt x="743" y="1615"/>
                      <a:pt x="0" y="2423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1" name="Vrije vorm: vorm 49">
                <a:extLst>
                  <a:ext uri="{FF2B5EF4-FFF2-40B4-BE49-F238E27FC236}">
                    <a16:creationId xmlns:a16="http://schemas.microsoft.com/office/drawing/2014/main" id="{0E3FD1D4-21DB-D953-6224-18E889C30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040" y="2876323"/>
                <a:ext cx="2357" cy="2325"/>
              </a:xfrm>
              <a:custGeom>
                <a:avLst/>
                <a:gdLst>
                  <a:gd name="T0" fmla="*/ 0 w 2357"/>
                  <a:gd name="T1" fmla="*/ 2326 h 2325"/>
                  <a:gd name="T2" fmla="*/ 2358 w 2357"/>
                  <a:gd name="T3" fmla="*/ 0 h 2325"/>
                  <a:gd name="T4" fmla="*/ 0 w 2357"/>
                  <a:gd name="T5" fmla="*/ 2326 h 23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57" h="2325">
                    <a:moveTo>
                      <a:pt x="0" y="2326"/>
                    </a:moveTo>
                    <a:cubicBezTo>
                      <a:pt x="775" y="1550"/>
                      <a:pt x="1583" y="775"/>
                      <a:pt x="2358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2" name="Vrije vorm: vorm 50">
                <a:extLst>
                  <a:ext uri="{FF2B5EF4-FFF2-40B4-BE49-F238E27FC236}">
                    <a16:creationId xmlns:a16="http://schemas.microsoft.com/office/drawing/2014/main" id="{9D97301B-62DB-BC1D-99F7-5096CDC833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746" y="2878714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518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3" name="Vrije vorm: vorm 51">
                <a:extLst>
                  <a:ext uri="{FF2B5EF4-FFF2-40B4-BE49-F238E27FC236}">
                    <a16:creationId xmlns:a16="http://schemas.microsoft.com/office/drawing/2014/main" id="{EBC1C599-7582-43F9-28EB-415E6258A3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453" y="2881007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4" name="Vrije vorm: vorm 52">
                <a:extLst>
                  <a:ext uri="{FF2B5EF4-FFF2-40B4-BE49-F238E27FC236}">
                    <a16:creationId xmlns:a16="http://schemas.microsoft.com/office/drawing/2014/main" id="{1C7306E8-457E-9DD1-A330-0B13BB4139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3160" y="2883268"/>
                <a:ext cx="2228" cy="2261"/>
              </a:xfrm>
              <a:custGeom>
                <a:avLst/>
                <a:gdLst>
                  <a:gd name="T0" fmla="*/ 0 w 2228"/>
                  <a:gd name="T1" fmla="*/ 2261 h 2261"/>
                  <a:gd name="T2" fmla="*/ 2229 w 2228"/>
                  <a:gd name="T3" fmla="*/ 0 h 2261"/>
                  <a:gd name="T4" fmla="*/ 0 w 2228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29" y="0"/>
                    </a:cubicBezTo>
                    <a:cubicBezTo>
                      <a:pt x="1486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5" name="Vrije vorm: vorm 53">
                <a:extLst>
                  <a:ext uri="{FF2B5EF4-FFF2-40B4-BE49-F238E27FC236}">
                    <a16:creationId xmlns:a16="http://schemas.microsoft.com/office/drawing/2014/main" id="{3233C312-18E7-FDED-912E-997766B43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866" y="2885561"/>
                <a:ext cx="2228" cy="2261"/>
              </a:xfrm>
              <a:custGeom>
                <a:avLst/>
                <a:gdLst>
                  <a:gd name="T0" fmla="*/ 0 w 2228"/>
                  <a:gd name="T1" fmla="*/ 2261 h 2261"/>
                  <a:gd name="T2" fmla="*/ 2229 w 2228"/>
                  <a:gd name="T3" fmla="*/ 0 h 2261"/>
                  <a:gd name="T4" fmla="*/ 0 w 2228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29" y="0"/>
                    </a:cubicBezTo>
                    <a:cubicBezTo>
                      <a:pt x="1518" y="775"/>
                      <a:pt x="775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6" name="Vrije vorm: vorm 54">
                <a:extLst>
                  <a:ext uri="{FF2B5EF4-FFF2-40B4-BE49-F238E27FC236}">
                    <a16:creationId xmlns:a16="http://schemas.microsoft.com/office/drawing/2014/main" id="{A8E09A0E-DE62-51D2-6952-2EE1767EE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8508" y="2887855"/>
                <a:ext cx="2293" cy="2390"/>
              </a:xfrm>
              <a:custGeom>
                <a:avLst/>
                <a:gdLst>
                  <a:gd name="T0" fmla="*/ 0 w 2293"/>
                  <a:gd name="T1" fmla="*/ 2390 h 2390"/>
                  <a:gd name="T2" fmla="*/ 2293 w 2293"/>
                  <a:gd name="T3" fmla="*/ 0 h 2390"/>
                  <a:gd name="T4" fmla="*/ 0 w 2293"/>
                  <a:gd name="T5" fmla="*/ 2390 h 23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90">
                    <a:moveTo>
                      <a:pt x="0" y="2390"/>
                    </a:moveTo>
                    <a:cubicBezTo>
                      <a:pt x="775" y="1583"/>
                      <a:pt x="1550" y="808"/>
                      <a:pt x="2293" y="0"/>
                    </a:cubicBezTo>
                    <a:cubicBezTo>
                      <a:pt x="1550" y="808"/>
                      <a:pt x="775" y="1615"/>
                      <a:pt x="0" y="2390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7" name="Vrije vorm: vorm 55">
                <a:extLst>
                  <a:ext uri="{FF2B5EF4-FFF2-40B4-BE49-F238E27FC236}">
                    <a16:creationId xmlns:a16="http://schemas.microsoft.com/office/drawing/2014/main" id="{C7B812FA-1193-4444-AE53-34367F018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6780" y="2729196"/>
                <a:ext cx="1937" cy="2810"/>
              </a:xfrm>
              <a:custGeom>
                <a:avLst/>
                <a:gdLst>
                  <a:gd name="T0" fmla="*/ 0 w 1937"/>
                  <a:gd name="T1" fmla="*/ 2810 h 2810"/>
                  <a:gd name="T2" fmla="*/ 1938 w 1937"/>
                  <a:gd name="T3" fmla="*/ 0 h 2810"/>
                  <a:gd name="T4" fmla="*/ 0 w 1937"/>
                  <a:gd name="T5" fmla="*/ 2810 h 28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37" h="2810">
                    <a:moveTo>
                      <a:pt x="0" y="2810"/>
                    </a:moveTo>
                    <a:cubicBezTo>
                      <a:pt x="646" y="1873"/>
                      <a:pt x="1292" y="937"/>
                      <a:pt x="1938" y="0"/>
                    </a:cubicBezTo>
                    <a:cubicBezTo>
                      <a:pt x="1292" y="969"/>
                      <a:pt x="646" y="1906"/>
                      <a:pt x="0" y="2810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8" name="Vrije vorm: vorm 56">
                <a:extLst>
                  <a:ext uri="{FF2B5EF4-FFF2-40B4-BE49-F238E27FC236}">
                    <a16:creationId xmlns:a16="http://schemas.microsoft.com/office/drawing/2014/main" id="{A366F7C0-1A41-F588-83CF-EC8ED76F3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9303" y="2896963"/>
                <a:ext cx="2454" cy="2454"/>
              </a:xfrm>
              <a:custGeom>
                <a:avLst/>
                <a:gdLst>
                  <a:gd name="T0" fmla="*/ 0 w 2454"/>
                  <a:gd name="T1" fmla="*/ 2455 h 2454"/>
                  <a:gd name="T2" fmla="*/ 2455 w 2454"/>
                  <a:gd name="T3" fmla="*/ 0 h 2454"/>
                  <a:gd name="T4" fmla="*/ 0 w 2454"/>
                  <a:gd name="T5" fmla="*/ 2455 h 24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54" h="2454">
                    <a:moveTo>
                      <a:pt x="0" y="2455"/>
                    </a:moveTo>
                    <a:cubicBezTo>
                      <a:pt x="808" y="1647"/>
                      <a:pt x="1647" y="808"/>
                      <a:pt x="2455" y="0"/>
                    </a:cubicBezTo>
                    <a:cubicBezTo>
                      <a:pt x="1647" y="808"/>
                      <a:pt x="840" y="1647"/>
                      <a:pt x="0" y="2455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9" name="Vrije vorm: vorm 57">
                <a:extLst>
                  <a:ext uri="{FF2B5EF4-FFF2-40B4-BE49-F238E27FC236}">
                    <a16:creationId xmlns:a16="http://schemas.microsoft.com/office/drawing/2014/main" id="{A5C0574C-23C8-A720-8E11-353E09086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2100" y="2903811"/>
                <a:ext cx="2777" cy="2034"/>
              </a:xfrm>
              <a:custGeom>
                <a:avLst/>
                <a:gdLst>
                  <a:gd name="T0" fmla="*/ 0 w 2777"/>
                  <a:gd name="T1" fmla="*/ 2035 h 2034"/>
                  <a:gd name="T2" fmla="*/ 2778 w 2777"/>
                  <a:gd name="T3" fmla="*/ 0 h 2034"/>
                  <a:gd name="T4" fmla="*/ 0 w 2777"/>
                  <a:gd name="T5" fmla="*/ 2035 h 20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77" h="2034">
                    <a:moveTo>
                      <a:pt x="0" y="2035"/>
                    </a:moveTo>
                    <a:cubicBezTo>
                      <a:pt x="937" y="1357"/>
                      <a:pt x="1841" y="678"/>
                      <a:pt x="2778" y="0"/>
                    </a:cubicBezTo>
                    <a:cubicBezTo>
                      <a:pt x="1873" y="678"/>
                      <a:pt x="937" y="1357"/>
                      <a:pt x="0" y="2035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0" name="Vrije vorm: vorm 58">
                <a:extLst>
                  <a:ext uri="{FF2B5EF4-FFF2-40B4-BE49-F238E27FC236}">
                    <a16:creationId xmlns:a16="http://schemas.microsoft.com/office/drawing/2014/main" id="{3C19011B-AE01-BFF1-DE26-846AEB7ED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839" y="2905846"/>
                <a:ext cx="2325" cy="2293"/>
              </a:xfrm>
              <a:custGeom>
                <a:avLst/>
                <a:gdLst>
                  <a:gd name="T0" fmla="*/ 0 w 2325"/>
                  <a:gd name="T1" fmla="*/ 2293 h 2293"/>
                  <a:gd name="T2" fmla="*/ 2326 w 2325"/>
                  <a:gd name="T3" fmla="*/ 0 h 2293"/>
                  <a:gd name="T4" fmla="*/ 0 w 2325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18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1" name="Vrije vorm: vorm 59">
                <a:extLst>
                  <a:ext uri="{FF2B5EF4-FFF2-40B4-BE49-F238E27FC236}">
                    <a16:creationId xmlns:a16="http://schemas.microsoft.com/office/drawing/2014/main" id="{29E85463-710A-8F92-C47B-F92E70AAA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7671" y="2738756"/>
                <a:ext cx="2357" cy="2293"/>
              </a:xfrm>
              <a:custGeom>
                <a:avLst/>
                <a:gdLst>
                  <a:gd name="T0" fmla="*/ 0 w 2357"/>
                  <a:gd name="T1" fmla="*/ 2293 h 2293"/>
                  <a:gd name="T2" fmla="*/ 2358 w 2357"/>
                  <a:gd name="T3" fmla="*/ 0 h 2293"/>
                  <a:gd name="T4" fmla="*/ 0 w 2357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57" h="2293">
                    <a:moveTo>
                      <a:pt x="0" y="2293"/>
                    </a:moveTo>
                    <a:cubicBezTo>
                      <a:pt x="775" y="1518"/>
                      <a:pt x="1583" y="775"/>
                      <a:pt x="2358" y="0"/>
                    </a:cubicBezTo>
                    <a:cubicBezTo>
                      <a:pt x="1550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2" name="Vrije vorm: vorm 60">
                <a:extLst>
                  <a:ext uri="{FF2B5EF4-FFF2-40B4-BE49-F238E27FC236}">
                    <a16:creationId xmlns:a16="http://schemas.microsoft.com/office/drawing/2014/main" id="{BC20359F-DBEB-585C-45BC-67E273730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5281" y="2741082"/>
                <a:ext cx="2293" cy="2357"/>
              </a:xfrm>
              <a:custGeom>
                <a:avLst/>
                <a:gdLst>
                  <a:gd name="T0" fmla="*/ 0 w 2293"/>
                  <a:gd name="T1" fmla="*/ 2358 h 2357"/>
                  <a:gd name="T2" fmla="*/ 2293 w 2293"/>
                  <a:gd name="T3" fmla="*/ 0 h 2357"/>
                  <a:gd name="T4" fmla="*/ 0 w 2293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50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3" name="Vrije vorm: vorm 61">
                <a:extLst>
                  <a:ext uri="{FF2B5EF4-FFF2-40B4-BE49-F238E27FC236}">
                    <a16:creationId xmlns:a16="http://schemas.microsoft.com/office/drawing/2014/main" id="{AA2AA9BE-96F6-58F8-E03C-FF3C172ED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1586" y="2754842"/>
                <a:ext cx="2357" cy="2261"/>
              </a:xfrm>
              <a:custGeom>
                <a:avLst/>
                <a:gdLst>
                  <a:gd name="T0" fmla="*/ 0 w 2357"/>
                  <a:gd name="T1" fmla="*/ 2261 h 2261"/>
                  <a:gd name="T2" fmla="*/ 2358 w 2357"/>
                  <a:gd name="T3" fmla="*/ 0 h 2261"/>
                  <a:gd name="T4" fmla="*/ 0 w 2357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57" h="2261">
                    <a:moveTo>
                      <a:pt x="0" y="2261"/>
                    </a:moveTo>
                    <a:cubicBezTo>
                      <a:pt x="775" y="1518"/>
                      <a:pt x="1583" y="743"/>
                      <a:pt x="2358" y="0"/>
                    </a:cubicBezTo>
                    <a:cubicBezTo>
                      <a:pt x="1583" y="743"/>
                      <a:pt x="808" y="1486"/>
                      <a:pt x="0" y="2261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4" name="Vrije vorm: vorm 62">
                <a:extLst>
                  <a:ext uri="{FF2B5EF4-FFF2-40B4-BE49-F238E27FC236}">
                    <a16:creationId xmlns:a16="http://schemas.microsoft.com/office/drawing/2014/main" id="{D0158B17-CA66-2426-17FE-AE95E793EC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9292" y="2757168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5" name="Vrije vorm: vorm 63">
                <a:extLst>
                  <a:ext uri="{FF2B5EF4-FFF2-40B4-BE49-F238E27FC236}">
                    <a16:creationId xmlns:a16="http://schemas.microsoft.com/office/drawing/2014/main" id="{8CBECECB-68D5-9F7E-3742-1B8B9637F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934" y="2759429"/>
                <a:ext cx="2293" cy="2357"/>
              </a:xfrm>
              <a:custGeom>
                <a:avLst/>
                <a:gdLst>
                  <a:gd name="T0" fmla="*/ 0 w 2293"/>
                  <a:gd name="T1" fmla="*/ 2358 h 2357"/>
                  <a:gd name="T2" fmla="*/ 2293 w 2293"/>
                  <a:gd name="T3" fmla="*/ 0 h 2357"/>
                  <a:gd name="T4" fmla="*/ 0 w 2293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775"/>
                      <a:pt x="2293" y="0"/>
                    </a:cubicBezTo>
                    <a:cubicBezTo>
                      <a:pt x="1518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6" name="Vrije vorm: vorm 64">
                <a:extLst>
                  <a:ext uri="{FF2B5EF4-FFF2-40B4-BE49-F238E27FC236}">
                    <a16:creationId xmlns:a16="http://schemas.microsoft.com/office/drawing/2014/main" id="{63A019FF-9506-B1BA-114C-6EF28F808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151" y="2766276"/>
                <a:ext cx="2325" cy="2293"/>
              </a:xfrm>
              <a:custGeom>
                <a:avLst/>
                <a:gdLst>
                  <a:gd name="T0" fmla="*/ 0 w 2325"/>
                  <a:gd name="T1" fmla="*/ 2293 h 2293"/>
                  <a:gd name="T2" fmla="*/ 2326 w 2325"/>
                  <a:gd name="T3" fmla="*/ 0 h 2293"/>
                  <a:gd name="T4" fmla="*/ 0 w 2325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51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7" name="Vrije vorm: vorm 65">
                <a:extLst>
                  <a:ext uri="{FF2B5EF4-FFF2-40B4-BE49-F238E27FC236}">
                    <a16:creationId xmlns:a16="http://schemas.microsoft.com/office/drawing/2014/main" id="{FBB90E87-A620-BB8D-12E2-FEA305D7B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7761" y="2768634"/>
                <a:ext cx="2293" cy="2325"/>
              </a:xfrm>
              <a:custGeom>
                <a:avLst/>
                <a:gdLst>
                  <a:gd name="T0" fmla="*/ 0 w 2293"/>
                  <a:gd name="T1" fmla="*/ 2326 h 2325"/>
                  <a:gd name="T2" fmla="*/ 2293 w 2293"/>
                  <a:gd name="T3" fmla="*/ 0 h 2325"/>
                  <a:gd name="T4" fmla="*/ 0 w 2293"/>
                  <a:gd name="T5" fmla="*/ 2326 h 23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25">
                    <a:moveTo>
                      <a:pt x="0" y="2326"/>
                    </a:moveTo>
                    <a:cubicBezTo>
                      <a:pt x="775" y="1550"/>
                      <a:pt x="1518" y="775"/>
                      <a:pt x="2293" y="0"/>
                    </a:cubicBezTo>
                    <a:cubicBezTo>
                      <a:pt x="1551" y="775"/>
                      <a:pt x="775" y="1550"/>
                      <a:pt x="0" y="2326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8" name="Vrije vorm: vorm 66">
                <a:extLst>
                  <a:ext uri="{FF2B5EF4-FFF2-40B4-BE49-F238E27FC236}">
                    <a16:creationId xmlns:a16="http://schemas.microsoft.com/office/drawing/2014/main" id="{E344F726-9631-CC2A-3098-D8A365258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3239" y="2773156"/>
                <a:ext cx="2357" cy="2293"/>
              </a:xfrm>
              <a:custGeom>
                <a:avLst/>
                <a:gdLst>
                  <a:gd name="T0" fmla="*/ 0 w 2357"/>
                  <a:gd name="T1" fmla="*/ 2293 h 2293"/>
                  <a:gd name="T2" fmla="*/ 2358 w 2357"/>
                  <a:gd name="T3" fmla="*/ 0 h 2293"/>
                  <a:gd name="T4" fmla="*/ 0 w 2357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57" h="2293">
                    <a:moveTo>
                      <a:pt x="0" y="2293"/>
                    </a:moveTo>
                    <a:cubicBezTo>
                      <a:pt x="775" y="1518"/>
                      <a:pt x="1550" y="775"/>
                      <a:pt x="2358" y="0"/>
                    </a:cubicBezTo>
                    <a:cubicBezTo>
                      <a:pt x="1583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9" name="Vrije vorm: vorm 67">
                <a:extLst>
                  <a:ext uri="{FF2B5EF4-FFF2-40B4-BE49-F238E27FC236}">
                    <a16:creationId xmlns:a16="http://schemas.microsoft.com/office/drawing/2014/main" id="{AD575979-D4FD-061A-439A-EEF6CBAFD7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0946" y="2775514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0" name="Vrije vorm: vorm 68">
                <a:extLst>
                  <a:ext uri="{FF2B5EF4-FFF2-40B4-BE49-F238E27FC236}">
                    <a16:creationId xmlns:a16="http://schemas.microsoft.com/office/drawing/2014/main" id="{5E67123D-3695-04A7-4BF5-F5B0068F5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6733" y="2839630"/>
                <a:ext cx="2390" cy="2325"/>
              </a:xfrm>
              <a:custGeom>
                <a:avLst/>
                <a:gdLst>
                  <a:gd name="T0" fmla="*/ 0 w 2390"/>
                  <a:gd name="T1" fmla="*/ 2326 h 2325"/>
                  <a:gd name="T2" fmla="*/ 2390 w 2390"/>
                  <a:gd name="T3" fmla="*/ 0 h 2325"/>
                  <a:gd name="T4" fmla="*/ 0 w 2390"/>
                  <a:gd name="T5" fmla="*/ 2326 h 23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775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1" name="Vrije vorm: vorm 69">
                <a:extLst>
                  <a:ext uri="{FF2B5EF4-FFF2-40B4-BE49-F238E27FC236}">
                    <a16:creationId xmlns:a16="http://schemas.microsoft.com/office/drawing/2014/main" id="{C5303FBB-0D7B-7F12-3622-790F2C697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8588" y="2777775"/>
                <a:ext cx="2293" cy="2357"/>
              </a:xfrm>
              <a:custGeom>
                <a:avLst/>
                <a:gdLst>
                  <a:gd name="T0" fmla="*/ 0 w 2293"/>
                  <a:gd name="T1" fmla="*/ 2358 h 2357"/>
                  <a:gd name="T2" fmla="*/ 2293 w 2293"/>
                  <a:gd name="T3" fmla="*/ 0 h 2357"/>
                  <a:gd name="T4" fmla="*/ 0 w 2293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50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2" name="Vrije vorm: vorm 70">
                <a:extLst>
                  <a:ext uri="{FF2B5EF4-FFF2-40B4-BE49-F238E27FC236}">
                    <a16:creationId xmlns:a16="http://schemas.microsoft.com/office/drawing/2014/main" id="{5437476B-6DAA-D0CE-A2B9-51046CB5A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1772" y="2784623"/>
                <a:ext cx="2325" cy="2293"/>
              </a:xfrm>
              <a:custGeom>
                <a:avLst/>
                <a:gdLst>
                  <a:gd name="T0" fmla="*/ 0 w 2325"/>
                  <a:gd name="T1" fmla="*/ 2293 h 2293"/>
                  <a:gd name="T2" fmla="*/ 2326 w 2325"/>
                  <a:gd name="T3" fmla="*/ 0 h 2293"/>
                  <a:gd name="T4" fmla="*/ 0 w 2325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83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3" name="Vrije vorm: vorm 71">
                <a:extLst>
                  <a:ext uri="{FF2B5EF4-FFF2-40B4-BE49-F238E27FC236}">
                    <a16:creationId xmlns:a16="http://schemas.microsoft.com/office/drawing/2014/main" id="{DE0E62C2-74EB-14FA-A399-A4CC1EF2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9479" y="2786981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4" name="Vrije vorm: vorm 72">
                <a:extLst>
                  <a:ext uri="{FF2B5EF4-FFF2-40B4-BE49-F238E27FC236}">
                    <a16:creationId xmlns:a16="http://schemas.microsoft.com/office/drawing/2014/main" id="{E76F7FFB-17FE-628C-BF79-712C76CF4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186" y="2789274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5" name="Vrije vorm: vorm 73">
                <a:extLst>
                  <a:ext uri="{FF2B5EF4-FFF2-40B4-BE49-F238E27FC236}">
                    <a16:creationId xmlns:a16="http://schemas.microsoft.com/office/drawing/2014/main" id="{9A227964-43B8-A47A-A94E-5AB7793A3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4860" y="2791535"/>
                <a:ext cx="2293" cy="2357"/>
              </a:xfrm>
              <a:custGeom>
                <a:avLst/>
                <a:gdLst>
                  <a:gd name="T0" fmla="*/ 0 w 2293"/>
                  <a:gd name="T1" fmla="*/ 2358 h 2357"/>
                  <a:gd name="T2" fmla="*/ 2293 w 2293"/>
                  <a:gd name="T3" fmla="*/ 0 h 2357"/>
                  <a:gd name="T4" fmla="*/ 0 w 2293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775"/>
                      <a:pt x="2293" y="0"/>
                    </a:cubicBezTo>
                    <a:cubicBezTo>
                      <a:pt x="1518" y="808"/>
                      <a:pt x="743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6" name="Vrije vorm: vorm 74">
                <a:extLst>
                  <a:ext uri="{FF2B5EF4-FFF2-40B4-BE49-F238E27FC236}">
                    <a16:creationId xmlns:a16="http://schemas.microsoft.com/office/drawing/2014/main" id="{2D16E0C5-078E-7E25-61E4-27B264DD6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3426" y="2802969"/>
                <a:ext cx="2325" cy="2293"/>
              </a:xfrm>
              <a:custGeom>
                <a:avLst/>
                <a:gdLst>
                  <a:gd name="T0" fmla="*/ 0 w 2325"/>
                  <a:gd name="T1" fmla="*/ 2293 h 2293"/>
                  <a:gd name="T2" fmla="*/ 2326 w 2325"/>
                  <a:gd name="T3" fmla="*/ 0 h 2293"/>
                  <a:gd name="T4" fmla="*/ 0 w 2325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83" y="743"/>
                      <a:pt x="808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7" name="Vrije vorm: vorm 75">
                <a:extLst>
                  <a:ext uri="{FF2B5EF4-FFF2-40B4-BE49-F238E27FC236}">
                    <a16:creationId xmlns:a16="http://schemas.microsoft.com/office/drawing/2014/main" id="{D030E77B-598F-E055-2EC6-F7D12D761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1165" y="2805327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53" y="743"/>
                      <a:pt x="711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8" name="Vrije vorm: vorm 76">
                <a:extLst>
                  <a:ext uri="{FF2B5EF4-FFF2-40B4-BE49-F238E27FC236}">
                    <a16:creationId xmlns:a16="http://schemas.microsoft.com/office/drawing/2014/main" id="{019CB890-104D-78BD-3EF8-709545081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839" y="2807621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9" name="Vrije vorm: vorm 77">
                <a:extLst>
                  <a:ext uri="{FF2B5EF4-FFF2-40B4-BE49-F238E27FC236}">
                    <a16:creationId xmlns:a16="http://schemas.microsoft.com/office/drawing/2014/main" id="{5AEC7200-185A-060F-C0D6-D08DD6177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6578" y="2809914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54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</p:grpSp>
        <p:sp>
          <p:nvSpPr>
            <p:cNvPr id="6" name="Vrije vorm: vorm 7">
              <a:extLst>
                <a:ext uri="{FF2B5EF4-FFF2-40B4-BE49-F238E27FC236}">
                  <a16:creationId xmlns:a16="http://schemas.microsoft.com/office/drawing/2014/main" id="{07270411-A6BA-6C52-54C7-7E91D77F1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875" y="2362200"/>
              <a:ext cx="4286250" cy="153988"/>
            </a:xfrm>
            <a:custGeom>
              <a:avLst/>
              <a:gdLst>
                <a:gd name="T0" fmla="*/ 4286185 w 4286185"/>
                <a:gd name="T1" fmla="*/ 153653 h 154007"/>
                <a:gd name="T2" fmla="*/ 4272457 w 4286185"/>
                <a:gd name="T3" fmla="*/ 154008 h 154007"/>
                <a:gd name="T4" fmla="*/ 13760 w 4286185"/>
                <a:gd name="T5" fmla="*/ 154008 h 154007"/>
                <a:gd name="T6" fmla="*/ 32 w 4286185"/>
                <a:gd name="T7" fmla="*/ 153653 h 154007"/>
                <a:gd name="T8" fmla="*/ 0 w 4286185"/>
                <a:gd name="T9" fmla="*/ 0 h 154007"/>
                <a:gd name="T10" fmla="*/ 4286185 w 4286185"/>
                <a:gd name="T11" fmla="*/ 0 h 154007"/>
                <a:gd name="T12" fmla="*/ 4286185 w 4286185"/>
                <a:gd name="T13" fmla="*/ 153653 h 1540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86185" h="154007">
                  <a:moveTo>
                    <a:pt x="4286186" y="153653"/>
                  </a:moveTo>
                  <a:cubicBezTo>
                    <a:pt x="4281599" y="153782"/>
                    <a:pt x="4277045" y="154008"/>
                    <a:pt x="4272458" y="154008"/>
                  </a:cubicBezTo>
                  <a:cubicBezTo>
                    <a:pt x="2852892" y="154008"/>
                    <a:pt x="1433326" y="154008"/>
                    <a:pt x="13760" y="154008"/>
                  </a:cubicBezTo>
                  <a:cubicBezTo>
                    <a:pt x="9173" y="154008"/>
                    <a:pt x="4619" y="153782"/>
                    <a:pt x="32" y="153653"/>
                  </a:cubicBezTo>
                  <a:cubicBezTo>
                    <a:pt x="0" y="102424"/>
                    <a:pt x="0" y="51228"/>
                    <a:pt x="0" y="0"/>
                  </a:cubicBezTo>
                  <a:cubicBezTo>
                    <a:pt x="1428739" y="0"/>
                    <a:pt x="2857446" y="0"/>
                    <a:pt x="4286186" y="0"/>
                  </a:cubicBezTo>
                  <a:cubicBezTo>
                    <a:pt x="4286186" y="51228"/>
                    <a:pt x="4286186" y="102424"/>
                    <a:pt x="4286186" y="153653"/>
                  </a:cubicBezTo>
                  <a:close/>
                </a:path>
              </a:pathLst>
            </a:custGeom>
            <a:solidFill>
              <a:srgbClr val="94AE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23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nl-NL"/>
            </a:p>
          </p:txBody>
        </p:sp>
        <p:sp>
          <p:nvSpPr>
            <p:cNvPr id="7" name="Vrije vorm: vorm 8">
              <a:extLst>
                <a:ext uri="{FF2B5EF4-FFF2-40B4-BE49-F238E27FC236}">
                  <a16:creationId xmlns:a16="http://schemas.microsoft.com/office/drawing/2014/main" id="{F99F9EC5-DD1E-3B36-9BF4-8FD8BBAFF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875" y="4348163"/>
              <a:ext cx="4286250" cy="153987"/>
            </a:xfrm>
            <a:custGeom>
              <a:avLst/>
              <a:gdLst>
                <a:gd name="T0" fmla="*/ 32 w 4286185"/>
                <a:gd name="T1" fmla="*/ 420 h 154008"/>
                <a:gd name="T2" fmla="*/ 124970 w 4286185"/>
                <a:gd name="T3" fmla="*/ 743 h 154008"/>
                <a:gd name="T4" fmla="*/ 551398 w 4286185"/>
                <a:gd name="T5" fmla="*/ 582 h 154008"/>
                <a:gd name="T6" fmla="*/ 2460088 w 4286185"/>
                <a:gd name="T7" fmla="*/ 388 h 154008"/>
                <a:gd name="T8" fmla="*/ 3615598 w 4286185"/>
                <a:gd name="T9" fmla="*/ 162 h 154008"/>
                <a:gd name="T10" fmla="*/ 4274753 w 4286185"/>
                <a:gd name="T11" fmla="*/ 0 h 154008"/>
                <a:gd name="T12" fmla="*/ 4286185 w 4286185"/>
                <a:gd name="T13" fmla="*/ 355 h 154008"/>
                <a:gd name="T14" fmla="*/ 4286185 w 4286185"/>
                <a:gd name="T15" fmla="*/ 151715 h 154008"/>
                <a:gd name="T16" fmla="*/ 3895190 w 4286185"/>
                <a:gd name="T17" fmla="*/ 151715 h 154008"/>
                <a:gd name="T18" fmla="*/ 3428514 w 4286185"/>
                <a:gd name="T19" fmla="*/ 151779 h 154008"/>
                <a:gd name="T20" fmla="*/ 2671978 w 4286185"/>
                <a:gd name="T21" fmla="*/ 151715 h 154008"/>
                <a:gd name="T22" fmla="*/ 2297164 w 4286185"/>
                <a:gd name="T23" fmla="*/ 151811 h 154008"/>
                <a:gd name="T24" fmla="*/ 2284116 w 4286185"/>
                <a:gd name="T25" fmla="*/ 154008 h 154008"/>
                <a:gd name="T26" fmla="*/ 0 w 4286185"/>
                <a:gd name="T27" fmla="*/ 154008 h 154008"/>
                <a:gd name="T28" fmla="*/ 32 w 4286185"/>
                <a:gd name="T29" fmla="*/ 420 h 15400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286185" h="154008">
                  <a:moveTo>
                    <a:pt x="32" y="420"/>
                  </a:moveTo>
                  <a:cubicBezTo>
                    <a:pt x="41667" y="549"/>
                    <a:pt x="83335" y="743"/>
                    <a:pt x="124970" y="743"/>
                  </a:cubicBezTo>
                  <a:cubicBezTo>
                    <a:pt x="267124" y="743"/>
                    <a:pt x="409277" y="614"/>
                    <a:pt x="551398" y="582"/>
                  </a:cubicBezTo>
                  <a:cubicBezTo>
                    <a:pt x="1187618" y="517"/>
                    <a:pt x="1823869" y="485"/>
                    <a:pt x="2460088" y="388"/>
                  </a:cubicBezTo>
                  <a:cubicBezTo>
                    <a:pt x="2845269" y="355"/>
                    <a:pt x="3230450" y="258"/>
                    <a:pt x="3615599" y="162"/>
                  </a:cubicBezTo>
                  <a:cubicBezTo>
                    <a:pt x="3835306" y="129"/>
                    <a:pt x="4055045" y="32"/>
                    <a:pt x="4274752" y="0"/>
                  </a:cubicBezTo>
                  <a:cubicBezTo>
                    <a:pt x="4278563" y="0"/>
                    <a:pt x="4282374" y="226"/>
                    <a:pt x="4286186" y="355"/>
                  </a:cubicBezTo>
                  <a:cubicBezTo>
                    <a:pt x="4286186" y="50809"/>
                    <a:pt x="4286186" y="101262"/>
                    <a:pt x="4286186" y="151715"/>
                  </a:cubicBezTo>
                  <a:cubicBezTo>
                    <a:pt x="4155854" y="151715"/>
                    <a:pt x="4025522" y="151715"/>
                    <a:pt x="3895191" y="151715"/>
                  </a:cubicBezTo>
                  <a:cubicBezTo>
                    <a:pt x="3739632" y="151715"/>
                    <a:pt x="3584074" y="151747"/>
                    <a:pt x="3428515" y="151779"/>
                  </a:cubicBezTo>
                  <a:cubicBezTo>
                    <a:pt x="3176347" y="151747"/>
                    <a:pt x="2924146" y="151715"/>
                    <a:pt x="2671978" y="151715"/>
                  </a:cubicBezTo>
                  <a:cubicBezTo>
                    <a:pt x="2547040" y="151715"/>
                    <a:pt x="2422103" y="151682"/>
                    <a:pt x="2297165" y="151811"/>
                  </a:cubicBezTo>
                  <a:cubicBezTo>
                    <a:pt x="2292805" y="151811"/>
                    <a:pt x="2288476" y="153233"/>
                    <a:pt x="2284116" y="154008"/>
                  </a:cubicBezTo>
                  <a:cubicBezTo>
                    <a:pt x="1522733" y="154008"/>
                    <a:pt x="761350" y="154008"/>
                    <a:pt x="0" y="154008"/>
                  </a:cubicBezTo>
                  <a:cubicBezTo>
                    <a:pt x="32" y="102812"/>
                    <a:pt x="32" y="51616"/>
                    <a:pt x="32" y="420"/>
                  </a:cubicBezTo>
                  <a:close/>
                </a:path>
              </a:pathLst>
            </a:custGeom>
            <a:solidFill>
              <a:srgbClr val="94A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23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nl-NL"/>
            </a:p>
          </p:txBody>
        </p:sp>
      </p:grpSp>
      <p:sp>
        <p:nvSpPr>
          <p:cNvPr id="1070" name="Tekstvak 1069">
            <a:extLst>
              <a:ext uri="{FF2B5EF4-FFF2-40B4-BE49-F238E27FC236}">
                <a16:creationId xmlns:a16="http://schemas.microsoft.com/office/drawing/2014/main" id="{30728693-0FA5-F66F-3A0E-54D628CD9FF1}"/>
              </a:ext>
            </a:extLst>
          </p:cNvPr>
          <p:cNvSpPr txBox="1"/>
          <p:nvPr/>
        </p:nvSpPr>
        <p:spPr>
          <a:xfrm>
            <a:off x="1595205" y="4777880"/>
            <a:ext cx="5469386" cy="193899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Mini- Atomiade 2026</a:t>
            </a:r>
          </a:p>
          <a:p>
            <a:pPr algn="ctr"/>
            <a:r>
              <a:rPr lang="nl-NL" sz="4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6 and 7 </a:t>
            </a:r>
            <a:r>
              <a:rPr lang="nl-NL" sz="4000" b="1" dirty="0" err="1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June</a:t>
            </a:r>
            <a:r>
              <a:rPr lang="nl-NL" sz="4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2026</a:t>
            </a:r>
          </a:p>
          <a:p>
            <a:pPr algn="ctr"/>
            <a:r>
              <a:rPr lang="nl-NL" sz="4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Genk - Belgium</a:t>
            </a:r>
          </a:p>
        </p:txBody>
      </p:sp>
    </p:spTree>
    <p:extLst>
      <p:ext uri="{BB962C8B-B14F-4D97-AF65-F5344CB8AC3E}">
        <p14:creationId xmlns:p14="http://schemas.microsoft.com/office/powerpoint/2010/main" val="423296392"/>
      </p:ext>
    </p:extLst>
  </p:cSld>
  <p:clrMapOvr>
    <a:masterClrMapping/>
  </p:clrMapOvr>
</p:sld>
</file>

<file path=ppt/theme/theme1.xml><?xml version="1.0" encoding="utf-8"?>
<a:theme xmlns:a="http://schemas.openxmlformats.org/drawingml/2006/main" name="Belgoprocess_Smartpresentations_Corporate_V01 (1) TEMPLATE versie bart 20200414">
  <a:themeElements>
    <a:clrScheme name="Aangepast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4AE2A"/>
      </a:accent1>
      <a:accent2>
        <a:srgbClr val="435A3E"/>
      </a:accent2>
      <a:accent3>
        <a:srgbClr val="F58323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F5AA3E93-D52B-44E8-9373-9A1515327A0E}" vid="{0758330F-3FF5-4379-8166-AFBB46768D7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5AF92D828F244D9AD76AC46F3C4F21" ma:contentTypeVersion="3" ma:contentTypeDescription="Een nieuw document maken." ma:contentTypeScope="" ma:versionID="473772c22f16f4849f8e7a46a3040a2f">
  <xsd:schema xmlns:xsd="http://www.w3.org/2001/XMLSchema" xmlns:xs="http://www.w3.org/2001/XMLSchema" xmlns:p="http://schemas.microsoft.com/office/2006/metadata/properties" xmlns:ns2="a091857a-411c-4aa3-8406-73a68dc91d5d" targetNamespace="http://schemas.microsoft.com/office/2006/metadata/properties" ma:root="true" ma:fieldsID="63b87c4c378aefa4e20c29e4d19f9f6d" ns2:_="">
    <xsd:import namespace="a091857a-411c-4aa3-8406-73a68dc91d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1857a-411c-4aa3-8406-73a68dc91d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ECEA65-FB24-43D8-8C9F-5A49C0B498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91857a-411c-4aa3-8406-73a68dc91d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8F6B1CE-4640-4A79-B69E-A0667CA756E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0FA398-328B-440B-8EE4-DEFB7D71C3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Belgoprocess 2021 v 2</Template>
  <TotalTime>6</TotalTime>
  <Words>11</Words>
  <Application>Microsoft Office PowerPoint</Application>
  <PresentationFormat>Breedbeeld</PresentationFormat>
  <Paragraphs>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8" baseType="lpstr">
      <vt:lpstr>Wingdings</vt:lpstr>
      <vt:lpstr>Arial</vt:lpstr>
      <vt:lpstr>Calibri</vt:lpstr>
      <vt:lpstr>Century Gothic</vt:lpstr>
      <vt:lpstr>ADLaM Display</vt:lpstr>
      <vt:lpstr>Calibri Light</vt:lpstr>
      <vt:lpstr>Belgoprocess_Smartpresentations_Corporate_V01 (1) TEMPLATE versie bart 20200414</vt:lpstr>
      <vt:lpstr>PowerPoint-presentatie</vt:lpstr>
    </vt:vector>
  </TitlesOfParts>
  <Company>Belgoprocess NV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Tina Caeyers</dc:creator>
  <cp:lastModifiedBy>Tina Caeyers</cp:lastModifiedBy>
  <cp:revision>3</cp:revision>
  <dcterms:created xsi:type="dcterms:W3CDTF">2025-03-18T06:40:42Z</dcterms:created>
  <dcterms:modified xsi:type="dcterms:W3CDTF">2025-03-18T06:46:48Z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0x010100DD5AF92D828F244D9AD76AC46F3C4F21</vt:lpwstr>
  </property>
</Properties>
</file>